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3.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59.jpeg" ContentType="image/jpeg"/>
  <Override PartName="/ppt/media/image6.png" ContentType="image/png"/>
  <Override PartName="/ppt/media/image18.png" ContentType="image/png"/>
  <Override PartName="/ppt/media/image56.png" ContentType="image/png"/>
  <Override PartName="/ppt/media/image55.png" ContentType="image/png"/>
  <Override PartName="/ppt/media/image54.png" ContentType="image/png"/>
  <Override PartName="/ppt/media/image58.jpeg" ContentType="image/jpeg"/>
  <Override PartName="/ppt/media/image47.png" ContentType="image/png"/>
  <Override PartName="/ppt/media/image10.png" ContentType="image/png"/>
  <Override PartName="/ppt/media/image35.png" ContentType="image/png"/>
  <Override PartName="/ppt/media/image5.png" ContentType="image/png"/>
  <Override PartName="/ppt/media/image17.png" ContentType="image/png"/>
  <Override PartName="/ppt/media/image34.png" ContentType="image/png"/>
  <Override PartName="/ppt/media/image27.png" ContentType="image/png"/>
  <Override PartName="/ppt/media/image33.png" ContentType="image/png"/>
  <Override PartName="/ppt/media/image3.png" ContentType="image/png"/>
  <Override PartName="/ppt/media/image15.png" ContentType="image/png"/>
  <Override PartName="/ppt/media/image32.png" ContentType="image/png"/>
  <Override PartName="/ppt/media/image66.jpeg" ContentType="image/jpeg"/>
  <Override PartName="/ppt/media/image11.png" ContentType="image/png"/>
  <Override PartName="/ppt/media/image48.png" ContentType="image/png"/>
  <Override PartName="/ppt/media/image2.png" ContentType="image/png"/>
  <Override PartName="/ppt/media/image14.png" ContentType="image/png"/>
  <Override PartName="/ppt/media/image28.png" ContentType="image/png"/>
  <Override PartName="/ppt/media/image65.png" ContentType="image/png"/>
  <Override PartName="/ppt/media/image26.png" ContentType="image/png"/>
  <Override PartName="/ppt/media/image61.jpeg" ContentType="image/jpeg"/>
  <Override PartName="/ppt/media/image40.png" ContentType="image/png"/>
  <Override PartName="/ppt/media/image23.png" ContentType="image/png"/>
  <Override PartName="/ppt/media/image4.png" ContentType="image/png"/>
  <Override PartName="/ppt/media/image16.png" ContentType="image/png"/>
  <Override PartName="/ppt/media/image60.jpeg" ContentType="image/jpeg"/>
  <Override PartName="/ppt/media/image30.png" ContentType="image/png"/>
  <Override PartName="/ppt/media/image22.png" ContentType="image/png"/>
  <Override PartName="/ppt/media/image21.png" ContentType="image/png"/>
  <Override PartName="/ppt/media/image20.png" ContentType="image/png"/>
  <Override PartName="/ppt/media/image24.png" ContentType="image/png"/>
  <Override PartName="/ppt/media/image31.png" ContentType="image/png"/>
  <Override PartName="/ppt/media/image25.png" ContentType="image/png"/>
  <Override PartName="/ppt/media/image63.jpeg" ContentType="image/jpeg"/>
  <Override PartName="/ppt/media/image29.png" ContentType="image/png"/>
  <Override PartName="/ppt/media/image36.png" ContentType="image/png"/>
  <Override PartName="/ppt/media/image50.png" ContentType="image/png"/>
  <Override PartName="/ppt/media/image62.jpeg" ContentType="image/jpe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64.jpeg" ContentType="image/jpeg"/>
  <Override PartName="/ppt/media/image39.png" ContentType="image/png"/>
  <Override PartName="/ppt/media/image41.png" ContentType="image/png"/>
  <Override PartName="/ppt/media/image42.png" ContentType="image/png"/>
  <Override PartName="/ppt/media/image43.png" ContentType="image/png"/>
  <Override PartName="/ppt/media/image57.jpeg" ContentType="image/jpeg"/>
  <Override PartName="/ppt/media/image44.png" ContentType="image/png"/>
  <Override PartName="/ppt/media/image45.png" ContentType="image/png"/>
  <Override PartName="/ppt/media/image46.png" ContentType="image/png"/>
  <Override PartName="/ppt/media/image51.png" ContentType="image/png"/>
  <Override PartName="/ppt/media/image52.png" ContentType="image/png"/>
  <Override PartName="/ppt/media/image53.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fr-FR" sz="1800" spc="-1" strike="noStrike">
                <a:solidFill>
                  <a:srgbClr val="000000"/>
                </a:solidFill>
                <a:latin typeface="Univers"/>
              </a:rPr>
              <a:t>Click to move the slide</a:t>
            </a:r>
            <a:endParaRPr b="0" lang="fr-FR" sz="1800" spc="-1" strike="noStrike">
              <a:solidFill>
                <a:srgbClr val="000000"/>
              </a:solidFill>
              <a:latin typeface="Univers"/>
            </a:endParaRPr>
          </a:p>
        </p:txBody>
      </p:sp>
      <p:sp>
        <p:nvSpPr>
          <p:cNvPr id="31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fr-FR" sz="2000" spc="-1" strike="noStrike">
                <a:latin typeface="Arial"/>
              </a:rPr>
              <a:t>Click to edit the notes format</a:t>
            </a:r>
            <a:endParaRPr b="0" lang="fr-FR" sz="2000" spc="-1" strike="noStrike">
              <a:latin typeface="Arial"/>
            </a:endParaRPr>
          </a:p>
        </p:txBody>
      </p:sp>
      <p:sp>
        <p:nvSpPr>
          <p:cNvPr id="31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fr-FR" sz="1400" spc="-1" strike="noStrike">
                <a:latin typeface="Times New Roman"/>
              </a:rPr>
              <a:t>&lt;header&gt;</a:t>
            </a:r>
            <a:endParaRPr b="0" lang="fr-FR" sz="1400" spc="-1" strike="noStrike">
              <a:latin typeface="Times New Roman"/>
            </a:endParaRPr>
          </a:p>
        </p:txBody>
      </p:sp>
      <p:sp>
        <p:nvSpPr>
          <p:cNvPr id="313" name="PlaceHolder 4"/>
          <p:cNvSpPr>
            <a:spLocks noGrp="1"/>
          </p:cNvSpPr>
          <p:nvPr>
            <p:ph type="dt" idx="13"/>
          </p:nvPr>
        </p:nvSpPr>
        <p:spPr>
          <a:xfrm>
            <a:off x="4278960" y="0"/>
            <a:ext cx="3280680" cy="534240"/>
          </a:xfrm>
          <a:prstGeom prst="rect">
            <a:avLst/>
          </a:prstGeom>
          <a:noFill/>
          <a:ln w="0">
            <a:noFill/>
          </a:ln>
        </p:spPr>
        <p:txBody>
          <a:bodyPr lIns="0" rIns="0" tIns="0" bIns="0" anchor="t">
            <a:noAutofit/>
          </a:bodyPr>
          <a:lstStyle>
            <a:lvl1pPr algn="r">
              <a:buNone/>
              <a:defRPr b="0" lang="fr-FR" sz="1400" spc="-1" strike="noStrike">
                <a:latin typeface="Times New Roman"/>
              </a:defRPr>
            </a:lvl1pPr>
          </a:lstStyle>
          <a:p>
            <a:pPr algn="r">
              <a:buNone/>
            </a:pPr>
            <a:r>
              <a:rPr b="0" lang="fr-FR" sz="1400" spc="-1" strike="noStrike">
                <a:latin typeface="Times New Roman"/>
              </a:rPr>
              <a:t>&lt;date/time&gt;</a:t>
            </a:r>
            <a:endParaRPr b="0" lang="fr-FR" sz="1400" spc="-1" strike="noStrike">
              <a:latin typeface="Times New Roman"/>
            </a:endParaRPr>
          </a:p>
        </p:txBody>
      </p:sp>
      <p:sp>
        <p:nvSpPr>
          <p:cNvPr id="314" name="PlaceHolder 5"/>
          <p:cNvSpPr>
            <a:spLocks noGrp="1"/>
          </p:cNvSpPr>
          <p:nvPr>
            <p:ph type="ftr" idx="14"/>
          </p:nvPr>
        </p:nvSpPr>
        <p:spPr>
          <a:xfrm>
            <a:off x="0" y="10157400"/>
            <a:ext cx="3280680" cy="534240"/>
          </a:xfrm>
          <a:prstGeom prst="rect">
            <a:avLst/>
          </a:prstGeom>
          <a:noFill/>
          <a:ln w="0">
            <a:noFill/>
          </a:ln>
        </p:spPr>
        <p:txBody>
          <a:bodyPr lIns="0" rIns="0" tIns="0" bIns="0" anchor="b">
            <a:noAutofit/>
          </a:bodyPr>
          <a:lstStyle>
            <a:lvl1pPr>
              <a:defRPr b="0" lang="fr-FR" sz="1400" spc="-1" strike="noStrike">
                <a:latin typeface="Times New Roman"/>
              </a:defRPr>
            </a:lvl1pPr>
          </a:lstStyle>
          <a:p>
            <a:r>
              <a:rPr b="0" lang="fr-FR" sz="1400" spc="-1" strike="noStrike">
                <a:latin typeface="Times New Roman"/>
              </a:rPr>
              <a:t>&lt;footer&gt;</a:t>
            </a:r>
            <a:endParaRPr b="0" lang="fr-FR" sz="1400" spc="-1" strike="noStrike">
              <a:latin typeface="Times New Roman"/>
            </a:endParaRPr>
          </a:p>
        </p:txBody>
      </p:sp>
      <p:sp>
        <p:nvSpPr>
          <p:cNvPr id="315" name="PlaceHolder 6"/>
          <p:cNvSpPr>
            <a:spLocks noGrp="1"/>
          </p:cNvSpPr>
          <p:nvPr>
            <p:ph type="sldNum" idx="15"/>
          </p:nvPr>
        </p:nvSpPr>
        <p:spPr>
          <a:xfrm>
            <a:off x="4278960" y="10157400"/>
            <a:ext cx="3280680" cy="534240"/>
          </a:xfrm>
          <a:prstGeom prst="rect">
            <a:avLst/>
          </a:prstGeom>
          <a:noFill/>
          <a:ln w="0">
            <a:noFill/>
          </a:ln>
        </p:spPr>
        <p:txBody>
          <a:bodyPr lIns="0" rIns="0" tIns="0" bIns="0" anchor="b">
            <a:noAutofit/>
          </a:bodyPr>
          <a:lstStyle>
            <a:lvl1pPr algn="r">
              <a:buNone/>
              <a:defRPr b="0" lang="fr-FR" sz="1400" spc="-1" strike="noStrike">
                <a:latin typeface="Times New Roman"/>
              </a:defRPr>
            </a:lvl1pPr>
          </a:lstStyle>
          <a:p>
            <a:pPr algn="r">
              <a:buNone/>
            </a:pPr>
            <a:fld id="{9DE681C0-6DDE-489E-9541-C4A290FAF52A}" type="slidenum">
              <a:rPr b="0" lang="fr-FR" sz="1400" spc="-1" strike="noStrike">
                <a:latin typeface="Times New Roman"/>
              </a:rPr>
              <a:t>&lt;number&gt;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6040" cy="3085920"/>
          </a:xfrm>
          <a:prstGeom prst="rect">
            <a:avLst/>
          </a:prstGeom>
          <a:ln w="0">
            <a:noFill/>
          </a:ln>
        </p:spPr>
      </p:sp>
      <p:sp>
        <p:nvSpPr>
          <p:cNvPr id="46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65" name="PlaceHolder 3"/>
          <p:cNvSpPr>
            <a:spLocks noGrp="1"/>
          </p:cNvSpPr>
          <p:nvPr>
            <p:ph type="sldNum" idx="44"/>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9D81D0A1-6BFF-428C-932C-07A450AFBC8A}" type="slidenum">
              <a:rPr b="0" lang="fr-FR" sz="1200" spc="-1" strike="noStrike">
                <a:latin typeface="Times New Roman"/>
              </a:rPr>
              <a:t>25</a:t>
            </a:fld>
            <a:endParaRPr b="0" lang="fr-FR"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6040" cy="3085920"/>
          </a:xfrm>
          <a:prstGeom prst="rect">
            <a:avLst/>
          </a:prstGeom>
          <a:ln w="0">
            <a:noFill/>
          </a:ln>
        </p:spPr>
      </p:sp>
      <p:sp>
        <p:nvSpPr>
          <p:cNvPr id="49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2" name="PlaceHolder 3"/>
          <p:cNvSpPr>
            <a:spLocks noGrp="1"/>
          </p:cNvSpPr>
          <p:nvPr>
            <p:ph type="sldNum" idx="53"/>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FE01FADF-EC66-4AD9-A8FB-148017FEEB6A}" type="slidenum">
              <a:rPr b="0" lang="fr-FR" sz="1200" spc="-1" strike="noStrike">
                <a:latin typeface="Times New Roman"/>
              </a:rPr>
              <a:t>25</a:t>
            </a:fld>
            <a:endParaRPr b="0" lang="fr-FR"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685800" y="1143000"/>
            <a:ext cx="5486040" cy="3085920"/>
          </a:xfrm>
          <a:prstGeom prst="rect">
            <a:avLst/>
          </a:prstGeom>
          <a:ln w="0">
            <a:noFill/>
          </a:ln>
        </p:spPr>
      </p:sp>
      <p:sp>
        <p:nvSpPr>
          <p:cNvPr id="49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5" name="PlaceHolder 3"/>
          <p:cNvSpPr>
            <a:spLocks noGrp="1"/>
          </p:cNvSpPr>
          <p:nvPr>
            <p:ph type="sldNum" idx="54"/>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60C5AB1E-46F6-4473-BA47-2CE6677380D7}" type="slidenum">
              <a:rPr b="0" lang="fr-FR" sz="1200" spc="-1" strike="noStrike">
                <a:latin typeface="Times New Roman"/>
              </a:rPr>
              <a:t>25</a:t>
            </a:fld>
            <a:endParaRPr b="0" lang="fr-FR"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685800" y="1143000"/>
            <a:ext cx="5486040" cy="3085920"/>
          </a:xfrm>
          <a:prstGeom prst="rect">
            <a:avLst/>
          </a:prstGeom>
          <a:ln w="0">
            <a:noFill/>
          </a:ln>
        </p:spPr>
      </p:sp>
      <p:sp>
        <p:nvSpPr>
          <p:cNvPr id="49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98" name="PlaceHolder 3"/>
          <p:cNvSpPr>
            <a:spLocks noGrp="1"/>
          </p:cNvSpPr>
          <p:nvPr>
            <p:ph type="sldNum" idx="55"/>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64A665B9-6F51-4A02-B28F-3A03FEF4DE1E}" type="slidenum">
              <a:rPr b="0" lang="fr-FR" sz="1200" spc="-1" strike="noStrike">
                <a:latin typeface="Times New Roman"/>
              </a:rPr>
              <a:t>25</a:t>
            </a:fld>
            <a:endParaRPr b="0" lang="fr-FR"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685800" y="1143000"/>
            <a:ext cx="5486040" cy="3085920"/>
          </a:xfrm>
          <a:prstGeom prst="rect">
            <a:avLst/>
          </a:prstGeom>
          <a:ln w="0">
            <a:noFill/>
          </a:ln>
        </p:spPr>
      </p:sp>
      <p:sp>
        <p:nvSpPr>
          <p:cNvPr id="50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1" name="PlaceHolder 3"/>
          <p:cNvSpPr>
            <a:spLocks noGrp="1"/>
          </p:cNvSpPr>
          <p:nvPr>
            <p:ph type="sldNum" idx="56"/>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92E6E6E8-EB71-48FB-92D0-30D7C901979A}" type="slidenum">
              <a:rPr b="0" lang="fr-FR" sz="1200" spc="-1" strike="noStrike">
                <a:latin typeface="Times New Roman"/>
              </a:rPr>
              <a:t>25</a:t>
            </a:fld>
            <a:endParaRPr b="0" lang="fr-FR"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6040" cy="3085920"/>
          </a:xfrm>
          <a:prstGeom prst="rect">
            <a:avLst/>
          </a:prstGeom>
          <a:ln w="0">
            <a:noFill/>
          </a:ln>
        </p:spPr>
      </p:sp>
      <p:sp>
        <p:nvSpPr>
          <p:cNvPr id="46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68" name="PlaceHolder 3"/>
          <p:cNvSpPr>
            <a:spLocks noGrp="1"/>
          </p:cNvSpPr>
          <p:nvPr>
            <p:ph type="sldNum" idx="45"/>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1A02FF1A-BB7F-4B26-BF31-32F90B88F2AF}" type="slidenum">
              <a:rPr b="0" lang="fr-FR" sz="1200" spc="-1" strike="noStrike">
                <a:latin typeface="Times New Roman"/>
              </a:rPr>
              <a:t>25</a:t>
            </a:fld>
            <a:endParaRPr b="0" lang="fr-FR"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685800" y="1143000"/>
            <a:ext cx="5486040" cy="3085920"/>
          </a:xfrm>
          <a:prstGeom prst="rect">
            <a:avLst/>
          </a:prstGeom>
          <a:ln w="0">
            <a:noFill/>
          </a:ln>
        </p:spPr>
      </p:sp>
      <p:sp>
        <p:nvSpPr>
          <p:cNvPr id="50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4" name="PlaceHolder 3"/>
          <p:cNvSpPr>
            <a:spLocks noGrp="1"/>
          </p:cNvSpPr>
          <p:nvPr>
            <p:ph type="sldNum" idx="57"/>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A188AD00-331D-492F-B996-DC5DE2AA164F}" type="slidenum">
              <a:rPr b="0" lang="fr-FR" sz="1200" spc="-1" strike="noStrike">
                <a:latin typeface="Times New Roman"/>
              </a:rPr>
              <a:t>25</a:t>
            </a:fld>
            <a:endParaRPr b="0" lang="fr-FR"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685800" y="1143000"/>
            <a:ext cx="5486040" cy="3085920"/>
          </a:xfrm>
          <a:prstGeom prst="rect">
            <a:avLst/>
          </a:prstGeom>
          <a:ln w="0">
            <a:noFill/>
          </a:ln>
        </p:spPr>
      </p:sp>
      <p:sp>
        <p:nvSpPr>
          <p:cNvPr id="50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07" name="PlaceHolder 3"/>
          <p:cNvSpPr>
            <a:spLocks noGrp="1"/>
          </p:cNvSpPr>
          <p:nvPr>
            <p:ph type="sldNum" idx="58"/>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8039F696-D09A-44FE-BF60-F935FDC533A9}" type="slidenum">
              <a:rPr b="0" lang="fr-FR" sz="1200" spc="-1" strike="noStrike">
                <a:latin typeface="Times New Roman"/>
              </a:rPr>
              <a:t>25</a:t>
            </a:fld>
            <a:endParaRPr b="0" lang="fr-FR"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685800" y="1143000"/>
            <a:ext cx="5486040" cy="3085920"/>
          </a:xfrm>
          <a:prstGeom prst="rect">
            <a:avLst/>
          </a:prstGeom>
          <a:ln w="0">
            <a:noFill/>
          </a:ln>
        </p:spPr>
      </p:sp>
      <p:sp>
        <p:nvSpPr>
          <p:cNvPr id="50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10" name="PlaceHolder 3"/>
          <p:cNvSpPr>
            <a:spLocks noGrp="1"/>
          </p:cNvSpPr>
          <p:nvPr>
            <p:ph type="sldNum" idx="59"/>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EE74482A-BFDD-4C2C-9DBF-2BAFAD547339}" type="slidenum">
              <a:rPr b="0" lang="fr-FR" sz="1200" spc="-1" strike="noStrike">
                <a:latin typeface="Times New Roman"/>
              </a:rPr>
              <a:t>25</a:t>
            </a:fld>
            <a:endParaRPr b="0" lang="fr-FR"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685800" y="1143000"/>
            <a:ext cx="5486040" cy="3085920"/>
          </a:xfrm>
          <a:prstGeom prst="rect">
            <a:avLst/>
          </a:prstGeom>
          <a:ln w="0">
            <a:noFill/>
          </a:ln>
        </p:spPr>
      </p:sp>
      <p:sp>
        <p:nvSpPr>
          <p:cNvPr id="51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13" name="PlaceHolder 3"/>
          <p:cNvSpPr>
            <a:spLocks noGrp="1"/>
          </p:cNvSpPr>
          <p:nvPr>
            <p:ph type="sldNum" idx="60"/>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D1801FBB-AFC1-4D2F-8DEA-99E7A98C5630}" type="slidenum">
              <a:rPr b="0" lang="fr-FR" sz="1200" spc="-1" strike="noStrike">
                <a:latin typeface="Times New Roman"/>
              </a:rPr>
              <a:t>25</a:t>
            </a:fld>
            <a:endParaRPr b="0" lang="fr-FR"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685800" y="1143000"/>
            <a:ext cx="5486040" cy="3085920"/>
          </a:xfrm>
          <a:prstGeom prst="rect">
            <a:avLst/>
          </a:prstGeom>
          <a:ln w="0">
            <a:noFill/>
          </a:ln>
        </p:spPr>
      </p:sp>
      <p:sp>
        <p:nvSpPr>
          <p:cNvPr id="51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16" name="PlaceHolder 3"/>
          <p:cNvSpPr>
            <a:spLocks noGrp="1"/>
          </p:cNvSpPr>
          <p:nvPr>
            <p:ph type="sldNum" idx="61"/>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CC57EDA4-EB3D-4F3B-A34C-0CD939A76DDA}" type="slidenum">
              <a:rPr b="0" lang="fr-FR" sz="1200" spc="-1" strike="noStrike">
                <a:latin typeface="Times New Roman"/>
              </a:rPr>
              <a:t>25</a:t>
            </a:fld>
            <a:endParaRPr b="0" lang="fr-FR"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685800" y="1143000"/>
            <a:ext cx="5486040" cy="3085920"/>
          </a:xfrm>
          <a:prstGeom prst="rect">
            <a:avLst/>
          </a:prstGeom>
          <a:ln w="0">
            <a:noFill/>
          </a:ln>
        </p:spPr>
      </p:sp>
      <p:sp>
        <p:nvSpPr>
          <p:cNvPr id="51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19" name="PlaceHolder 3"/>
          <p:cNvSpPr>
            <a:spLocks noGrp="1"/>
          </p:cNvSpPr>
          <p:nvPr>
            <p:ph type="sldNum" idx="62"/>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970BFA5B-D04A-4A77-BB31-87E71CB1AAB8}" type="slidenum">
              <a:rPr b="0" lang="fr-FR" sz="1200" spc="-1" strike="noStrike">
                <a:latin typeface="Times New Roman"/>
              </a:rPr>
              <a:t>25</a:t>
            </a:fld>
            <a:endParaRPr b="0" lang="fr-FR"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685800" y="1143000"/>
            <a:ext cx="5486040" cy="3085920"/>
          </a:xfrm>
          <a:prstGeom prst="rect">
            <a:avLst/>
          </a:prstGeom>
          <a:ln w="0">
            <a:noFill/>
          </a:ln>
        </p:spPr>
      </p:sp>
      <p:sp>
        <p:nvSpPr>
          <p:cNvPr id="52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522" name="PlaceHolder 3"/>
          <p:cNvSpPr>
            <a:spLocks noGrp="1"/>
          </p:cNvSpPr>
          <p:nvPr>
            <p:ph type="sldNum" idx="63"/>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D491BC37-1B80-4983-8C0D-AF7879922AEC}" type="slidenum">
              <a:rPr b="0" lang="fr-FR" sz="1200" spc="-1" strike="noStrike">
                <a:latin typeface="Times New Roman"/>
              </a:rPr>
              <a:t>25</a:t>
            </a:fld>
            <a:endParaRPr b="0" lang="fr-F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6040" cy="3085920"/>
          </a:xfrm>
          <a:prstGeom prst="rect">
            <a:avLst/>
          </a:prstGeom>
          <a:ln w="0">
            <a:noFill/>
          </a:ln>
        </p:spPr>
      </p:sp>
      <p:sp>
        <p:nvSpPr>
          <p:cNvPr id="47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1" name="PlaceHolder 3"/>
          <p:cNvSpPr>
            <a:spLocks noGrp="1"/>
          </p:cNvSpPr>
          <p:nvPr>
            <p:ph type="sldNum" idx="46"/>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F6C43909-68C5-4A7B-A282-69DD1B3218CB}" type="slidenum">
              <a:rPr b="0" lang="fr-FR" sz="1200" spc="-1" strike="noStrike">
                <a:latin typeface="Times New Roman"/>
              </a:rPr>
              <a:t>25</a:t>
            </a:fld>
            <a:endParaRPr b="0" lang="fr-FR"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6040" cy="3085920"/>
          </a:xfrm>
          <a:prstGeom prst="rect">
            <a:avLst/>
          </a:prstGeom>
          <a:ln w="0">
            <a:noFill/>
          </a:ln>
        </p:spPr>
      </p:sp>
      <p:sp>
        <p:nvSpPr>
          <p:cNvPr id="47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4" name="PlaceHolder 3"/>
          <p:cNvSpPr>
            <a:spLocks noGrp="1"/>
          </p:cNvSpPr>
          <p:nvPr>
            <p:ph type="sldNum" idx="47"/>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F4C7B4F0-0208-41DE-8AF3-A82C1F9030E3}" type="slidenum">
              <a:rPr b="0" lang="fr-FR" sz="1200" spc="-1" strike="noStrike">
                <a:latin typeface="Times New Roman"/>
              </a:rPr>
              <a:t>25</a:t>
            </a:fld>
            <a:endParaRPr b="0" lang="fr-FR"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6040" cy="3085920"/>
          </a:xfrm>
          <a:prstGeom prst="rect">
            <a:avLst/>
          </a:prstGeom>
          <a:ln w="0">
            <a:noFill/>
          </a:ln>
        </p:spPr>
      </p:sp>
      <p:sp>
        <p:nvSpPr>
          <p:cNvPr id="47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77" name="PlaceHolder 3"/>
          <p:cNvSpPr>
            <a:spLocks noGrp="1"/>
          </p:cNvSpPr>
          <p:nvPr>
            <p:ph type="sldNum" idx="48"/>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203725EA-94E3-4348-BA9B-F2AF4FA96806}" type="slidenum">
              <a:rPr b="0" lang="fr-FR" sz="1200" spc="-1" strike="noStrike">
                <a:latin typeface="Times New Roman"/>
              </a:rPr>
              <a:t>25</a:t>
            </a:fld>
            <a:endParaRPr b="0" lang="fr-FR"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6040" cy="3085920"/>
          </a:xfrm>
          <a:prstGeom prst="rect">
            <a:avLst/>
          </a:prstGeom>
          <a:ln w="0">
            <a:noFill/>
          </a:ln>
        </p:spPr>
      </p:sp>
      <p:sp>
        <p:nvSpPr>
          <p:cNvPr id="47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0" name="PlaceHolder 3"/>
          <p:cNvSpPr>
            <a:spLocks noGrp="1"/>
          </p:cNvSpPr>
          <p:nvPr>
            <p:ph type="sldNum" idx="49"/>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D9F80059-965E-4AE6-B48D-F4ECB556783E}" type="slidenum">
              <a:rPr b="0" lang="fr-FR" sz="1200" spc="-1" strike="noStrike">
                <a:latin typeface="Times New Roman"/>
              </a:rPr>
              <a:t>25</a:t>
            </a:fld>
            <a:endParaRPr b="0" lang="fr-FR"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6040" cy="3085920"/>
          </a:xfrm>
          <a:prstGeom prst="rect">
            <a:avLst/>
          </a:prstGeom>
          <a:ln w="0">
            <a:noFill/>
          </a:ln>
        </p:spPr>
      </p:sp>
      <p:sp>
        <p:nvSpPr>
          <p:cNvPr id="48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3" name="PlaceHolder 3"/>
          <p:cNvSpPr>
            <a:spLocks noGrp="1"/>
          </p:cNvSpPr>
          <p:nvPr>
            <p:ph type="sldNum" idx="50"/>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99823107-A117-472E-9255-7BBE247DA605}" type="slidenum">
              <a:rPr b="0" lang="fr-FR" sz="1200" spc="-1" strike="noStrike">
                <a:latin typeface="Times New Roman"/>
              </a:rPr>
              <a:t>25</a:t>
            </a:fld>
            <a:endParaRPr b="0" lang="fr-FR"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6040" cy="3085920"/>
          </a:xfrm>
          <a:prstGeom prst="rect">
            <a:avLst/>
          </a:prstGeom>
          <a:ln w="0">
            <a:noFill/>
          </a:ln>
        </p:spPr>
      </p:sp>
      <p:sp>
        <p:nvSpPr>
          <p:cNvPr id="48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6" name="PlaceHolder 3"/>
          <p:cNvSpPr>
            <a:spLocks noGrp="1"/>
          </p:cNvSpPr>
          <p:nvPr>
            <p:ph type="sldNum" idx="51"/>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AD454E65-2311-4227-AA7B-0B60A98C9378}" type="slidenum">
              <a:rPr b="0" lang="fr-FR" sz="1200" spc="-1" strike="noStrike">
                <a:latin typeface="Times New Roman"/>
              </a:rPr>
              <a:t>25</a:t>
            </a:fld>
            <a:endParaRPr b="0" lang="fr-FR"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6040" cy="3085920"/>
          </a:xfrm>
          <a:prstGeom prst="rect">
            <a:avLst/>
          </a:prstGeom>
          <a:ln w="0">
            <a:noFill/>
          </a:ln>
        </p:spPr>
      </p:sp>
      <p:sp>
        <p:nvSpPr>
          <p:cNvPr id="48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fr-FR" sz="2000" spc="-1" strike="noStrike">
              <a:latin typeface="Arial"/>
            </a:endParaRPr>
          </a:p>
        </p:txBody>
      </p:sp>
      <p:sp>
        <p:nvSpPr>
          <p:cNvPr id="489" name="PlaceHolder 3"/>
          <p:cNvSpPr>
            <a:spLocks noGrp="1"/>
          </p:cNvSpPr>
          <p:nvPr>
            <p:ph type="sldNum" idx="52"/>
          </p:nvPr>
        </p:nvSpPr>
        <p:spPr>
          <a:xfrm>
            <a:off x="3884760" y="8685360"/>
            <a:ext cx="2971440" cy="458280"/>
          </a:xfrm>
          <a:prstGeom prst="rect">
            <a:avLst/>
          </a:prstGeom>
          <a:noFill/>
          <a:ln w="0">
            <a:noFill/>
          </a:ln>
        </p:spPr>
        <p:txBody>
          <a:bodyPr anchor="b">
            <a:noAutofit/>
          </a:bodyPr>
          <a:lstStyle>
            <a:lvl1pPr algn="r">
              <a:lnSpc>
                <a:spcPct val="100000"/>
              </a:lnSpc>
              <a:buNone/>
              <a:defRPr b="0" lang="fr-FR" sz="1200" spc="-1" strike="noStrike">
                <a:latin typeface="Times New Roman"/>
              </a:defRPr>
            </a:lvl1pPr>
          </a:lstStyle>
          <a:p>
            <a:pPr algn="r">
              <a:lnSpc>
                <a:spcPct val="100000"/>
              </a:lnSpc>
              <a:buNone/>
            </a:pPr>
            <a:fld id="{9BCA880E-0279-4732-AC89-E8453F333C93}" type="slidenum">
              <a:rPr b="0" lang="fr-FR" sz="1200" spc="-1" strike="noStrike">
                <a:latin typeface="Times New Roman"/>
              </a:rPr>
              <a:t>25</a:t>
            </a:fld>
            <a:endParaRPr b="0" lang="fr-F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8"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9"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1"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2"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3"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4"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6"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7"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8"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9"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40"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41"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248D3F2B-7173-446E-8C9C-18F9CB1C0E09}"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53"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A460814-6838-4D25-B8CB-A6E3C3941A4B}"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55"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91392AB-D9E6-46A7-9332-DB773A37A78B}"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57"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8"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61B9453-7063-4934-AC5E-F45D8491421B}"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0F971E8-C4CA-483C-9DBF-EA8662500662}"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E252F97-1E71-4EAA-A205-E88FDED8FC83}"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62"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3"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64"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C1A1424-713A-466F-97ED-971100A3968B}"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66"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67"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8"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73DD2E6-B3E7-4A64-AFCC-3A6A80A30815}"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0"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1"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2"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F6F9A44-45E5-4CD9-B22F-CF92B214172E}"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4"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75"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2328933-3223-4B6B-BD00-02D9FC90741D}"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77"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8"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9"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80"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3886478-4CC6-47F7-B99C-5D4763FFF8A1}" type="slidenum">
              <a:t>&lt;#&gt;</a:t>
            </a:fld>
          </a:p>
        </p:txBody>
      </p:sp>
      <p:sp>
        <p:nvSpPr>
          <p:cNvPr id="9" name="PlaceHolder 8"/>
          <p:cNvSpPr>
            <a:spLocks noGrp="1"/>
          </p:cNvSpPr>
          <p:nvPr>
            <p:ph type="dt" idx="1"/>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82"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3"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4"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5"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6"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87"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E089F5D8-9C5B-4240-BD46-E9544BF4DC7D}" type="slidenum">
              <a:t>&lt;#&gt;</a:t>
            </a:fld>
          </a:p>
        </p:txBody>
      </p:sp>
      <p:sp>
        <p:nvSpPr>
          <p:cNvPr id="11" name="PlaceHolder 10"/>
          <p:cNvSpPr>
            <a:spLocks noGrp="1"/>
          </p:cNvSpPr>
          <p:nvPr>
            <p:ph type="dt" idx="1"/>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2F70003E-8908-4D96-87A9-BB1A9A0F8809}"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98"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1B175A2-8770-484F-A59E-E230318412F6}"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00"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32337429-6E91-4D89-8353-B0ED3C5793B9}"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02"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03"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B2532D6-6090-4B93-97BF-07AD20BEA1BC}"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9313B1C0-4638-4710-BE4A-9D9B1F63CFD2}"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9"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547CD97-2C78-4708-84BE-0603AEF12E64}"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07"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08"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09"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0BBE427-93BF-4359-8064-4AEE4AD6D4FB}"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1"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12"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13"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E2FB294-0BB6-44FF-A6E3-F7C3CA0B89D0}"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5"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16"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17"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284A420-18B0-4764-939B-D5452417C3C3}"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9"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120"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147051A-ABCB-4BC2-8523-9A421903F06E}"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22"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23"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24"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25"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EE5F2858-52B7-49EE-A22C-C2CD219EDF03}" type="slidenum">
              <a:t>&lt;#&gt;</a:t>
            </a:fld>
          </a:p>
        </p:txBody>
      </p:sp>
      <p:sp>
        <p:nvSpPr>
          <p:cNvPr id="9" name="PlaceHolder 8"/>
          <p:cNvSpPr>
            <a:spLocks noGrp="1"/>
          </p:cNvSpPr>
          <p:nvPr>
            <p:ph type="dt" idx="4"/>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27"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28"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29"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30"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31"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32"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5E89276E-0F55-474E-BB0B-FA8F09664E7A}" type="slidenum">
              <a:t>&lt;#&gt;</a:t>
            </a:fld>
          </a:p>
        </p:txBody>
      </p:sp>
      <p:sp>
        <p:nvSpPr>
          <p:cNvPr id="11" name="PlaceHolder 10"/>
          <p:cNvSpPr>
            <a:spLocks noGrp="1"/>
          </p:cNvSpPr>
          <p:nvPr>
            <p:ph type="dt" idx="4"/>
          </p:nvPr>
        </p:nvSpPr>
        <p:spPr/>
        <p:txBody>
          <a:bodyPr/>
          <a:p>
            <a:r>
              <a:rPr lang="fr-F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42"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44"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1"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2"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46"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47"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51"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52"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53"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55"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56"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57"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59"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1"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63"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164"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66"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7"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8"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69"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71"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2"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3"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4"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5"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176"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59A5A644-B5D0-49D3-8376-514466ED77FD}"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82"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sldNum" idx="7"/>
          </p:nvPr>
        </p:nvSpPr>
        <p:spPr/>
        <p:txBody>
          <a:bodyPr/>
          <a:p>
            <a:fld id="{B423BF30-99CB-432A-AF1C-DA60CC637484}"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84"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sldNum" idx="7"/>
          </p:nvPr>
        </p:nvSpPr>
        <p:spPr/>
        <p:txBody>
          <a:bodyPr/>
          <a:p>
            <a:fld id="{2175E2A8-A66D-4FF5-AB93-E0C906C6F9BC}"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86"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87"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sldNum" idx="7"/>
          </p:nvPr>
        </p:nvSpPr>
        <p:spPr/>
        <p:txBody>
          <a:bodyPr/>
          <a:p>
            <a:fld id="{8DE8E2EF-3205-42F5-8641-FE154F5F75B1}"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sldNum" idx="7"/>
          </p:nvPr>
        </p:nvSpPr>
        <p:spPr/>
        <p:txBody>
          <a:bodyPr/>
          <a:p>
            <a:fld id="{FDE30627-EAF4-47DB-9548-BCA6B34F8D6E}"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9"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sldNum" idx="7"/>
          </p:nvPr>
        </p:nvSpPr>
        <p:spPr/>
        <p:txBody>
          <a:bodyPr/>
          <a:p>
            <a:fld id="{5FFE6421-946D-47C9-B01C-26CD98C3EB94}"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91"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92"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93"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sldNum" idx="7"/>
          </p:nvPr>
        </p:nvSpPr>
        <p:spPr/>
        <p:txBody>
          <a:bodyPr/>
          <a:p>
            <a:fld id="{BC16113E-47D3-4531-8FD8-7D8A43BD366C}"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95"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96"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97"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sldNum" idx="7"/>
          </p:nvPr>
        </p:nvSpPr>
        <p:spPr/>
        <p:txBody>
          <a:bodyPr/>
          <a:p>
            <a:fld id="{8F7EFBD0-676D-4144-AAD5-A7FE616FB4F8}"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99"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1"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sldNum" idx="7"/>
          </p:nvPr>
        </p:nvSpPr>
        <p:spPr/>
        <p:txBody>
          <a:bodyPr/>
          <a:p>
            <a:fld id="{7E3029DB-BB21-4841-BF92-A81B54A6599D}"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03"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04"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sldNum" idx="7"/>
          </p:nvPr>
        </p:nvSpPr>
        <p:spPr/>
        <p:txBody>
          <a:bodyPr/>
          <a:p>
            <a:fld id="{CD26A341-C97A-428A-8888-B441CA4FDC93}"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06"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7"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8"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09"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sldNum" idx="7"/>
          </p:nvPr>
        </p:nvSpPr>
        <p:spPr/>
        <p:txBody>
          <a:bodyPr/>
          <a:p>
            <a:fld id="{D0CF3228-ABD9-4D2C-9D3F-E3DAE1932DFD}"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11"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2"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3"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4"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5"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16"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sldNum" idx="7"/>
          </p:nvPr>
        </p:nvSpPr>
        <p:spPr/>
        <p:txBody>
          <a:bodyPr/>
          <a:p>
            <a:fld id="{80EB3A43-B0F5-46E1-93E4-BF6A0DA5F2E5}"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B603C928-0FBE-469A-9D12-50942DF746CB}"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26"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25813B4C-8B5E-4F50-863B-19148BB5A8B2}"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28"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E01573DC-2723-437B-BCB1-17D773AD68E9}"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30"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31"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91CB7996-4E7F-4386-93C1-3799AA64FA9F}"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7FD17FED-47D1-4654-AF58-7EBCDEB71F77}"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3"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B02464EE-9B19-4CA9-9577-A504016C3680}"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35"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36"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37"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FECA58D-2D4F-4973-B5A8-8D0D86A86CCB}"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39"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4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41"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BB4611B-82D7-4FC6-8252-D8CE1E3AD46A}"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43"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44"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45"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5433E7A-E655-4413-97AA-9FD445A8DAE6}"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16"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17"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18"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47"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48"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0BFF65F9-8FFA-4469-92B8-A04DA8DF73A3}"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50"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1"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2"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3"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0DBE1E94-C9C3-4DC5-AE43-AD4A1B9790FA}"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55"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6"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7"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8"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59"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260"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CD364F7C-3DBC-4110-8E07-FAD4BCC58E60}"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0BB1032F-4C58-4EEC-9950-82B8CFD98C25}" type="slidenum">
              <a:t>&lt;#&gt;</a:t>
            </a:fld>
          </a:p>
        </p:txBody>
      </p:sp>
      <p:sp>
        <p:nvSpPr>
          <p:cNvPr id="4" name="PlaceHolder 3"/>
          <p:cNvSpPr>
            <a:spLocks noGrp="1"/>
          </p:cNvSpPr>
          <p:nvPr>
            <p:ph type="dt" idx="10"/>
          </p:nvPr>
        </p:nvSpPr>
        <p:spPr/>
        <p:txBody>
          <a:bodyPr/>
          <a:p>
            <a:r>
              <a:rPr lang="fr-FR"/>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4"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75" name="PlaceHolder 2"/>
          <p:cNvSpPr>
            <a:spLocks noGrp="1"/>
          </p:cNvSpPr>
          <p:nvPr>
            <p:ph type="subTitle"/>
          </p:nvPr>
        </p:nvSpPr>
        <p:spPr>
          <a:xfrm>
            <a:off x="1776960" y="407520"/>
            <a:ext cx="1951920" cy="195192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F10E21F2-6270-4232-9FA1-61A557D24ECE}"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77" name="PlaceHolder 2"/>
          <p:cNvSpPr>
            <a:spLocks noGrp="1"/>
          </p:cNvSpPr>
          <p:nvPr>
            <p:ph/>
          </p:nvPr>
        </p:nvSpPr>
        <p:spPr>
          <a:xfrm>
            <a:off x="1776960" y="407520"/>
            <a:ext cx="1951920" cy="195192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99D81820-657D-4B15-863A-74F104DB3438}" type="slidenum">
              <a:t>&lt;#&gt;</a:t>
            </a:fld>
          </a:p>
        </p:txBody>
      </p:sp>
      <p:sp>
        <p:nvSpPr>
          <p:cNvPr id="6" name="PlaceHolder 5"/>
          <p:cNvSpPr>
            <a:spLocks noGrp="1"/>
          </p:cNvSpPr>
          <p:nvPr>
            <p:ph type="dt" idx="10"/>
          </p:nvPr>
        </p:nvSpPr>
        <p:spPr/>
        <p:txBody>
          <a:bodyPr/>
          <a:p>
            <a:r>
              <a:rPr lang="fr-FR"/>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79"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80"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B09C7616-7887-47FB-AAA7-FCD20EEB7D31}" type="slidenum">
              <a:t>&lt;#&gt;</a:t>
            </a:fld>
          </a:p>
        </p:txBody>
      </p:sp>
      <p:sp>
        <p:nvSpPr>
          <p:cNvPr id="7" name="PlaceHolder 6"/>
          <p:cNvSpPr>
            <a:spLocks noGrp="1"/>
          </p:cNvSpPr>
          <p:nvPr>
            <p:ph type="dt" idx="10"/>
          </p:nvPr>
        </p:nvSpPr>
        <p:spPr/>
        <p:txBody>
          <a:bodyPr/>
          <a:p>
            <a:r>
              <a:rPr lang="fr-FR"/>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50F890AE-02D4-45F5-B62C-9848743AD7B3}" type="slidenum">
              <a:t>&lt;#&gt;</a:t>
            </a:fld>
          </a:p>
        </p:txBody>
      </p:sp>
      <p:sp>
        <p:nvSpPr>
          <p:cNvPr id="5" name="PlaceHolder 4"/>
          <p:cNvSpPr>
            <a:spLocks noGrp="1"/>
          </p:cNvSpPr>
          <p:nvPr>
            <p:ph type="dt" idx="10"/>
          </p:nvPr>
        </p:nvSpPr>
        <p:spPr/>
        <p:txBody>
          <a:bodyPr/>
          <a:p>
            <a:r>
              <a:rPr lang="fr-FR"/>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2" name="PlaceHolder 1"/>
          <p:cNvSpPr>
            <a:spLocks noGrp="1"/>
          </p:cNvSpPr>
          <p:nvPr>
            <p:ph type="subTitle"/>
          </p:nvPr>
        </p:nvSpPr>
        <p:spPr>
          <a:xfrm>
            <a:off x="5760720" y="585360"/>
            <a:ext cx="5275800" cy="105544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732ED31F-FEAC-4B1C-872E-1732C2B45E17}" type="slidenum">
              <a:t>&lt;#&gt;</a:t>
            </a:fld>
          </a:p>
        </p:txBody>
      </p:sp>
      <p:sp>
        <p:nvSpPr>
          <p:cNvPr id="5" name="PlaceHolder 4"/>
          <p:cNvSpPr>
            <a:spLocks noGrp="1"/>
          </p:cNvSpPr>
          <p:nvPr>
            <p:ph type="dt" idx="10"/>
          </p:nvPr>
        </p:nvSpPr>
        <p:spPr/>
        <p:txBody>
          <a:bodyPr/>
          <a:p>
            <a:r>
              <a:rPr lang="fr-FR"/>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84"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85" name="PlaceHolder 3"/>
          <p:cNvSpPr>
            <a:spLocks noGrp="1"/>
          </p:cNvSpPr>
          <p:nvPr>
            <p:ph/>
          </p:nvPr>
        </p:nvSpPr>
        <p:spPr>
          <a:xfrm>
            <a:off x="277704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86"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BF03152B-CB36-44B3-9F63-76C20ED41C6F}" type="slidenum">
              <a:t>&lt;#&gt;</a:t>
            </a:fld>
          </a:p>
        </p:txBody>
      </p:sp>
      <p:sp>
        <p:nvSpPr>
          <p:cNvPr id="8" name="PlaceHolder 7"/>
          <p:cNvSpPr>
            <a:spLocks noGrp="1"/>
          </p:cNvSpPr>
          <p:nvPr>
            <p:ph type="dt" idx="10"/>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0"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1"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2"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88" name="PlaceHolder 2"/>
          <p:cNvSpPr>
            <a:spLocks noGrp="1"/>
          </p:cNvSpPr>
          <p:nvPr>
            <p:ph/>
          </p:nvPr>
        </p:nvSpPr>
        <p:spPr>
          <a:xfrm>
            <a:off x="1776960" y="407520"/>
            <a:ext cx="952200" cy="1951920"/>
          </a:xfrm>
          <a:prstGeom prst="rect">
            <a:avLst/>
          </a:prstGeom>
          <a:noFill/>
          <a:ln w="0">
            <a:noFill/>
          </a:ln>
        </p:spPr>
        <p:txBody>
          <a:bodyPr lIns="0" rIns="0" tIns="0" bIns="0" anchor="t">
            <a:normAutofit fontScale="80000"/>
          </a:bodyPr>
          <a:p>
            <a:pPr>
              <a:lnSpc>
                <a:spcPct val="90000"/>
              </a:lnSpc>
              <a:spcBef>
                <a:spcPts val="1417"/>
              </a:spcBef>
              <a:buNone/>
            </a:pPr>
            <a:endParaRPr b="0" lang="fr-FR" sz="2800" spc="-1" strike="noStrike">
              <a:solidFill>
                <a:srgbClr val="000000"/>
              </a:solidFill>
              <a:latin typeface="Univers"/>
            </a:endParaRPr>
          </a:p>
        </p:txBody>
      </p:sp>
      <p:sp>
        <p:nvSpPr>
          <p:cNvPr id="289"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90" name="PlaceHolder 4"/>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1580C38B-876D-4D60-8E52-7C3F1990502F}" type="slidenum">
              <a:t>&lt;#&gt;</a:t>
            </a:fld>
          </a:p>
        </p:txBody>
      </p:sp>
      <p:sp>
        <p:nvSpPr>
          <p:cNvPr id="8" name="PlaceHolder 7"/>
          <p:cNvSpPr>
            <a:spLocks noGrp="1"/>
          </p:cNvSpPr>
          <p:nvPr>
            <p:ph type="dt" idx="10"/>
          </p:nvPr>
        </p:nvSpPr>
        <p:spPr/>
        <p:txBody>
          <a:bodyPr/>
          <a:p>
            <a:r>
              <a:rPr lang="fr-FR"/>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92"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93"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94"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25A8BE1D-0974-4151-87E2-CA3A69AB092B}" type="slidenum">
              <a:t>&lt;#&gt;</a:t>
            </a:fld>
          </a:p>
        </p:txBody>
      </p:sp>
      <p:sp>
        <p:nvSpPr>
          <p:cNvPr id="8" name="PlaceHolder 7"/>
          <p:cNvSpPr>
            <a:spLocks noGrp="1"/>
          </p:cNvSpPr>
          <p:nvPr>
            <p:ph type="dt" idx="10"/>
          </p:nvPr>
        </p:nvSpPr>
        <p:spPr/>
        <p:txBody>
          <a:bodyPr/>
          <a:p>
            <a:r>
              <a:rPr lang="fr-FR"/>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96" name="PlaceHolder 2"/>
          <p:cNvSpPr>
            <a:spLocks noGrp="1"/>
          </p:cNvSpPr>
          <p:nvPr>
            <p:ph/>
          </p:nvPr>
        </p:nvSpPr>
        <p:spPr>
          <a:xfrm>
            <a:off x="1776960" y="40752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297" name="PlaceHolder 3"/>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33209CB7-B3A1-427E-90A7-23FE4771D9DA}" type="slidenum">
              <a:t>&lt;#&gt;</a:t>
            </a:fld>
          </a:p>
        </p:txBody>
      </p:sp>
      <p:sp>
        <p:nvSpPr>
          <p:cNvPr id="7" name="PlaceHolder 6"/>
          <p:cNvSpPr>
            <a:spLocks noGrp="1"/>
          </p:cNvSpPr>
          <p:nvPr>
            <p:ph type="dt" idx="10"/>
          </p:nvPr>
        </p:nvSpPr>
        <p:spPr/>
        <p:txBody>
          <a:bodyPr/>
          <a:p>
            <a:r>
              <a:rPr lang="fr-FR"/>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99"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00"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01" name="PlaceHolder 4"/>
          <p:cNvSpPr>
            <a:spLocks noGrp="1"/>
          </p:cNvSpPr>
          <p:nvPr>
            <p:ph/>
          </p:nvPr>
        </p:nvSpPr>
        <p:spPr>
          <a:xfrm>
            <a:off x="177696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302" name="PlaceHolder 5"/>
          <p:cNvSpPr>
            <a:spLocks noGrp="1"/>
          </p:cNvSpPr>
          <p:nvPr>
            <p:ph/>
          </p:nvPr>
        </p:nvSpPr>
        <p:spPr>
          <a:xfrm>
            <a:off x="2777040" y="142740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38E8E60A-398B-4095-A02D-0AA00136B32B}" type="slidenum">
              <a:t>&lt;#&gt;</a:t>
            </a:fld>
          </a:p>
        </p:txBody>
      </p:sp>
      <p:sp>
        <p:nvSpPr>
          <p:cNvPr id="9" name="PlaceHolder 8"/>
          <p:cNvSpPr>
            <a:spLocks noGrp="1"/>
          </p:cNvSpPr>
          <p:nvPr>
            <p:ph type="dt" idx="10"/>
          </p:nvPr>
        </p:nvSpPr>
        <p:spPr/>
        <p:txBody>
          <a:bodyPr/>
          <a:p>
            <a:r>
              <a:rPr lang="fr-FR"/>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304" name="PlaceHolder 2"/>
          <p:cNvSpPr>
            <a:spLocks noGrp="1"/>
          </p:cNvSpPr>
          <p:nvPr>
            <p:ph/>
          </p:nvPr>
        </p:nvSpPr>
        <p:spPr>
          <a:xfrm>
            <a:off x="177696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5" name="PlaceHolder 3"/>
          <p:cNvSpPr>
            <a:spLocks noGrp="1"/>
          </p:cNvSpPr>
          <p:nvPr>
            <p:ph/>
          </p:nvPr>
        </p:nvSpPr>
        <p:spPr>
          <a:xfrm>
            <a:off x="243684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6" name="PlaceHolder 4"/>
          <p:cNvSpPr>
            <a:spLocks noGrp="1"/>
          </p:cNvSpPr>
          <p:nvPr>
            <p:ph/>
          </p:nvPr>
        </p:nvSpPr>
        <p:spPr>
          <a:xfrm>
            <a:off x="3097080" y="40752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7" name="PlaceHolder 5"/>
          <p:cNvSpPr>
            <a:spLocks noGrp="1"/>
          </p:cNvSpPr>
          <p:nvPr>
            <p:ph/>
          </p:nvPr>
        </p:nvSpPr>
        <p:spPr>
          <a:xfrm>
            <a:off x="177696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8" name="PlaceHolder 6"/>
          <p:cNvSpPr>
            <a:spLocks noGrp="1"/>
          </p:cNvSpPr>
          <p:nvPr>
            <p:ph/>
          </p:nvPr>
        </p:nvSpPr>
        <p:spPr>
          <a:xfrm>
            <a:off x="243684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309" name="PlaceHolder 7"/>
          <p:cNvSpPr>
            <a:spLocks noGrp="1"/>
          </p:cNvSpPr>
          <p:nvPr>
            <p:ph/>
          </p:nvPr>
        </p:nvSpPr>
        <p:spPr>
          <a:xfrm>
            <a:off x="3097080" y="1427400"/>
            <a:ext cx="628200" cy="930960"/>
          </a:xfrm>
          <a:prstGeom prst="rect">
            <a:avLst/>
          </a:prstGeom>
          <a:noFill/>
          <a:ln w="0">
            <a:noFill/>
          </a:ln>
        </p:spPr>
        <p:txBody>
          <a:bodyPr lIns="0" rIns="0" tIns="0" bIns="0" anchor="t">
            <a:normAutofit fontScale="52000"/>
          </a:bodyPr>
          <a:p>
            <a:pPr>
              <a:lnSpc>
                <a:spcPct val="90000"/>
              </a:lnSpc>
              <a:spcBef>
                <a:spcPts val="1417"/>
              </a:spcBef>
              <a:buNone/>
            </a:pPr>
            <a:endParaRPr b="0" lang="fr-FR" sz="2800" spc="-1" strike="noStrike">
              <a:solidFill>
                <a:srgbClr val="000000"/>
              </a:solidFill>
              <a:latin typeface="Univers"/>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D9DC0E0F-90E1-4997-A7DE-262E5A51B968}" type="slidenum">
              <a:t>&lt;#&gt;</a:t>
            </a:fld>
          </a:p>
        </p:txBody>
      </p:sp>
      <p:sp>
        <p:nvSpPr>
          <p:cNvPr id="11" name="PlaceHolder 10"/>
          <p:cNvSpPr>
            <a:spLocks noGrp="1"/>
          </p:cNvSpPr>
          <p:nvPr>
            <p:ph type="dt" idx="10"/>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760720" y="585360"/>
            <a:ext cx="5275800" cy="2276640"/>
          </a:xfrm>
          <a:prstGeom prst="rect">
            <a:avLst/>
          </a:prstGeom>
          <a:noFill/>
          <a:ln w="0">
            <a:noFill/>
          </a:ln>
        </p:spPr>
        <p:txBody>
          <a:bodyPr lIns="0" rIns="0" tIns="0" bIns="0" anchor="ctr">
            <a:noAutofit/>
          </a:bodyPr>
          <a:p>
            <a:endParaRPr b="0" lang="fr-FR" sz="1800" spc="-1" strike="noStrike">
              <a:solidFill>
                <a:srgbClr val="000000"/>
              </a:solidFill>
              <a:latin typeface="Univers"/>
            </a:endParaRPr>
          </a:p>
        </p:txBody>
      </p:sp>
      <p:sp>
        <p:nvSpPr>
          <p:cNvPr id="24" name="PlaceHolder 2"/>
          <p:cNvSpPr>
            <a:spLocks noGrp="1"/>
          </p:cNvSpPr>
          <p:nvPr>
            <p:ph/>
          </p:nvPr>
        </p:nvSpPr>
        <p:spPr>
          <a:xfrm>
            <a:off x="177696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5" name="PlaceHolder 3"/>
          <p:cNvSpPr>
            <a:spLocks noGrp="1"/>
          </p:cNvSpPr>
          <p:nvPr>
            <p:ph/>
          </p:nvPr>
        </p:nvSpPr>
        <p:spPr>
          <a:xfrm>
            <a:off x="2777040" y="407520"/>
            <a:ext cx="952200" cy="930960"/>
          </a:xfrm>
          <a:prstGeom prst="rect">
            <a:avLst/>
          </a:prstGeom>
          <a:noFill/>
          <a:ln w="0">
            <a:noFill/>
          </a:ln>
        </p:spPr>
        <p:txBody>
          <a:bodyPr lIns="0" rIns="0" tIns="0" bIns="0" anchor="t">
            <a:normAutofit fontScale="62000"/>
          </a:bodyPr>
          <a:p>
            <a:pPr>
              <a:lnSpc>
                <a:spcPct val="90000"/>
              </a:lnSpc>
              <a:spcBef>
                <a:spcPts val="1417"/>
              </a:spcBef>
              <a:buNone/>
            </a:pPr>
            <a:endParaRPr b="0" lang="fr-FR" sz="2800" spc="-1" strike="noStrike">
              <a:solidFill>
                <a:srgbClr val="000000"/>
              </a:solidFill>
              <a:latin typeface="Univers"/>
            </a:endParaRPr>
          </a:p>
        </p:txBody>
      </p:sp>
      <p:sp>
        <p:nvSpPr>
          <p:cNvPr id="26" name="PlaceHolder 4"/>
          <p:cNvSpPr>
            <a:spLocks noGrp="1"/>
          </p:cNvSpPr>
          <p:nvPr>
            <p:ph/>
          </p:nvPr>
        </p:nvSpPr>
        <p:spPr>
          <a:xfrm>
            <a:off x="1776960" y="1427400"/>
            <a:ext cx="1951920" cy="930960"/>
          </a:xfrm>
          <a:prstGeom prst="rect">
            <a:avLst/>
          </a:prstGeom>
          <a:noFill/>
          <a:ln w="0">
            <a:noFill/>
          </a:ln>
        </p:spPr>
        <p:txBody>
          <a:bodyPr lIns="0" rIns="0" tIns="0" bIns="0" anchor="t">
            <a:normAutofit/>
          </a:bodyPr>
          <a:p>
            <a:pPr>
              <a:lnSpc>
                <a:spcPct val="90000"/>
              </a:lnSpc>
              <a:spcBef>
                <a:spcPts val="1417"/>
              </a:spcBef>
              <a:buNone/>
            </a:pPr>
            <a:endParaRPr b="0" lang="fr-FR" sz="2800" spc="-1" strike="noStrike">
              <a:solidFill>
                <a:srgbClr val="000000"/>
              </a:solidFill>
              <a:latin typeface="Univer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98520" y="594360"/>
            <a:ext cx="6272280" cy="2843280"/>
          </a:xfrm>
          <a:prstGeom prst="rect">
            <a:avLst/>
          </a:prstGeom>
          <a:noFill/>
          <a:ln w="0">
            <a:noFill/>
          </a:ln>
        </p:spPr>
        <p:txBody>
          <a:bodyPr anchor="b">
            <a:noAutofit/>
          </a:bodyPr>
          <a:p>
            <a:pPr>
              <a:lnSpc>
                <a:spcPct val="90000"/>
              </a:lnSpc>
              <a:buNone/>
            </a:pPr>
            <a:r>
              <a:rPr b="1" lang="fr-FR" sz="5400" spc="-1" strike="noStrike" cap="all">
                <a:solidFill>
                  <a:srgbClr val="ffffff"/>
                </a:solidFill>
                <a:latin typeface="Univers"/>
              </a:rPr>
              <a:t>Modifiez le style du titre</a:t>
            </a:r>
            <a:endParaRPr b="0" lang="fr-FR" sz="5400" spc="-1" strike="noStrike">
              <a:solidFill>
                <a:srgbClr val="000000"/>
              </a:solidFill>
              <a:latin typeface="Univers"/>
            </a:endParaRPr>
          </a:p>
        </p:txBody>
      </p:sp>
      <p:sp>
        <p:nvSpPr>
          <p:cNvPr id="1" name="Connecteur droit 8"/>
          <p:cNvSpPr/>
          <p:nvPr/>
        </p:nvSpPr>
        <p:spPr>
          <a:xfrm>
            <a:off x="1301040" y="3496320"/>
            <a:ext cx="360" cy="3352680"/>
          </a:xfrm>
          <a:prstGeom prst="line">
            <a:avLst/>
          </a:prstGeom>
          <a:ln cap="sq" w="25400">
            <a:solidFill>
              <a:srgbClr val="ffffff"/>
            </a:solidFill>
            <a:bevel/>
          </a:ln>
        </p:spPr>
        <p:style>
          <a:lnRef idx="1">
            <a:schemeClr val="accent1"/>
          </a:lnRef>
          <a:fillRef idx="0">
            <a:schemeClr val="accent1"/>
          </a:fillRef>
          <a:effectRef idx="0">
            <a:schemeClr val="accent1"/>
          </a:effectRef>
          <a:fontRef idx="minor"/>
        </p:style>
      </p:sp>
      <p:sp>
        <p:nvSpPr>
          <p:cNvPr id="2" name="Graphisme 12"/>
          <p:cNvSpPr/>
          <p:nvPr/>
        </p:nvSpPr>
        <p:spPr>
          <a:xfrm>
            <a:off x="8217720" y="297396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3" name="Graphisme 13"/>
          <p:cNvSpPr/>
          <p:nvPr/>
        </p:nvSpPr>
        <p:spPr>
          <a:xfrm>
            <a:off x="7859160" y="2744640"/>
            <a:ext cx="138600" cy="138600"/>
          </a:xfrm>
          <a:custGeom>
            <a:avLst/>
            <a:gdLst/>
            <a:ah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a:noFill/>
          </a:ln>
        </p:spPr>
        <p:style>
          <a:lnRef idx="0"/>
          <a:fillRef idx="0"/>
          <a:effectRef idx="0"/>
          <a:fontRef idx="minor"/>
        </p:style>
      </p:sp>
      <p:sp>
        <p:nvSpPr>
          <p:cNvPr id="4" name="Graphisme 15"/>
          <p:cNvSpPr/>
          <p:nvPr/>
        </p:nvSpPr>
        <p:spPr>
          <a:xfrm>
            <a:off x="7843320" y="3198240"/>
            <a:ext cx="127440" cy="127440"/>
          </a:xfrm>
          <a:custGeom>
            <a:avLst/>
            <a:gdLst/>
            <a:ah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a:noFill/>
          </a:ln>
        </p:spPr>
        <p:style>
          <a:lnRef idx="0"/>
          <a:fillRef idx="0"/>
          <a:effectRef idx="0"/>
          <a:fontRef idx="minor"/>
        </p:style>
      </p:sp>
      <p:sp>
        <p:nvSpPr>
          <p:cNvPr id="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Univers"/>
              </a:rPr>
              <a:t>Click to edit the outline text format</a:t>
            </a:r>
            <a:endParaRPr b="0" lang="fr-FR" sz="2800" spc="-1" strike="noStrike">
              <a:solidFill>
                <a:srgbClr val="000000"/>
              </a:solidFill>
              <a:latin typeface="Univers"/>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Univers"/>
              </a:rPr>
              <a:t>Second Outline Level</a:t>
            </a:r>
            <a:endParaRPr b="0" lang="fr-FR" sz="2000" spc="-1" strike="noStrike">
              <a:solidFill>
                <a:srgbClr val="000000"/>
              </a:solidFill>
              <a:latin typeface="Univers"/>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Univers"/>
              </a:rPr>
              <a:t>Third Outline Level</a:t>
            </a:r>
            <a:endParaRPr b="0" lang="fr-FR" sz="1800" spc="-1" strike="noStrike">
              <a:solidFill>
                <a:srgbClr val="000000"/>
              </a:solidFill>
              <a:latin typeface="Univers"/>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Univers"/>
              </a:rPr>
              <a:t>Fourth Outline Level</a:t>
            </a:r>
            <a:endParaRPr b="0" lang="fr-FR" sz="1800" spc="-1" strike="noStrike">
              <a:solidFill>
                <a:srgbClr val="000000"/>
              </a:solidFill>
              <a:latin typeface="Univers"/>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Fifth Outline Level</a:t>
            </a:r>
            <a:endParaRPr b="0" lang="fr-FR" sz="2000" spc="-1" strike="noStrike">
              <a:solidFill>
                <a:srgbClr val="000000"/>
              </a:solidFill>
              <a:latin typeface="Univers"/>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Sixth Outline Level</a:t>
            </a:r>
            <a:endParaRPr b="0" lang="fr-FR" sz="2000" spc="-1" strike="noStrike">
              <a:solidFill>
                <a:srgbClr val="000000"/>
              </a:solidFill>
              <a:latin typeface="Univers"/>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Seventh Outline Level</a:t>
            </a:r>
            <a:endParaRPr b="0" lang="fr-FR" sz="20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sp>
        <p:nvSpPr>
          <p:cNvPr id="42" name="PlaceHolder 1"/>
          <p:cNvSpPr>
            <a:spLocks noGrp="1"/>
          </p:cNvSpPr>
          <p:nvPr>
            <p:ph type="body"/>
          </p:nvPr>
        </p:nvSpPr>
        <p:spPr>
          <a:xfrm>
            <a:off x="1366560" y="2530080"/>
            <a:ext cx="3707640" cy="3707640"/>
          </a:xfrm>
          <a:prstGeom prst="rect">
            <a:avLst/>
          </a:prstGeom>
          <a:noFill/>
          <a:ln w="0">
            <a:noFill/>
          </a:ln>
        </p:spPr>
        <p:txBody>
          <a:bodyPr lIns="90000" rIns="90000" tIns="45000" bIns="45000" anchor="ctr">
            <a:noAutofit/>
          </a:bodyPr>
          <a:p>
            <a:pPr algn="ctr">
              <a:lnSpc>
                <a:spcPct val="100000"/>
              </a:lnSpc>
              <a:buNone/>
            </a:pPr>
            <a:r>
              <a:rPr b="1" lang="fr-FR" sz="1600" spc="-1" strike="noStrike">
                <a:solidFill>
                  <a:srgbClr val="ffffff"/>
                </a:solidFill>
                <a:latin typeface="Univers"/>
              </a:rPr>
              <a:t>Cliquez sur l'icône pour ajouter une image</a:t>
            </a:r>
            <a:endParaRPr b="0" lang="fr-FR" sz="1600" spc="-1" strike="noStrike">
              <a:solidFill>
                <a:srgbClr val="000000"/>
              </a:solidFill>
              <a:latin typeface="Univers"/>
            </a:endParaRPr>
          </a:p>
        </p:txBody>
      </p:sp>
      <p:sp>
        <p:nvSpPr>
          <p:cNvPr id="43" name="PlaceHolder 2"/>
          <p:cNvSpPr>
            <a:spLocks noGrp="1"/>
          </p:cNvSpPr>
          <p:nvPr>
            <p:ph type="title"/>
          </p:nvPr>
        </p:nvSpPr>
        <p:spPr>
          <a:xfrm>
            <a:off x="5203080" y="585360"/>
            <a:ext cx="5833440" cy="2276640"/>
          </a:xfrm>
          <a:prstGeom prst="rect">
            <a:avLst/>
          </a:prstGeom>
          <a:noFill/>
          <a:ln w="0">
            <a:noFill/>
          </a:ln>
        </p:spPr>
        <p:txBody>
          <a:bodyPr anchor="b">
            <a:noAutofit/>
          </a:bodyPr>
          <a:p>
            <a:pPr algn="r">
              <a:lnSpc>
                <a:spcPct val="90000"/>
              </a:lnSpc>
              <a:buNone/>
            </a:pPr>
            <a:r>
              <a:rPr b="1" lang="fr-FR" sz="6000" spc="398" strike="noStrike" cap="all">
                <a:solidFill>
                  <a:srgbClr val="ffffff"/>
                </a:solidFill>
                <a:latin typeface="Univers"/>
              </a:rPr>
              <a:t>Titre</a:t>
            </a:r>
            <a:endParaRPr b="0" lang="fr-FR" sz="6000" spc="-1" strike="noStrike">
              <a:solidFill>
                <a:srgbClr val="000000"/>
              </a:solidFill>
              <a:latin typeface="Univers"/>
            </a:endParaRPr>
          </a:p>
        </p:txBody>
      </p:sp>
      <p:sp>
        <p:nvSpPr>
          <p:cNvPr id="44" name="PlaceHolder 3"/>
          <p:cNvSpPr>
            <a:spLocks noGrp="1"/>
          </p:cNvSpPr>
          <p:nvPr>
            <p:ph type="dt" idx="1"/>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&lt;date/time&gt;</a:t>
            </a:r>
            <a:endParaRPr b="0" lang="fr-FR" sz="1200" spc="-1" strike="noStrike">
              <a:latin typeface="Times New Roman"/>
            </a:endParaRPr>
          </a:p>
        </p:txBody>
      </p:sp>
      <p:sp>
        <p:nvSpPr>
          <p:cNvPr id="45" name="PlaceHolder 4"/>
          <p:cNvSpPr>
            <a:spLocks noGrp="1"/>
          </p:cNvSpPr>
          <p:nvPr>
            <p:ph type="ftr" idx="2"/>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&lt;footer&gt;</a:t>
            </a:r>
            <a:endParaRPr b="0" lang="fr-FR" sz="1200" spc="-1" strike="noStrike">
              <a:latin typeface="Times New Roman"/>
            </a:endParaRPr>
          </a:p>
        </p:txBody>
      </p:sp>
      <p:sp>
        <p:nvSpPr>
          <p:cNvPr id="46" name="PlaceHolder 5"/>
          <p:cNvSpPr>
            <a:spLocks noGrp="1"/>
          </p:cNvSpPr>
          <p:nvPr>
            <p:ph type="sldNum" idx="3"/>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4BEBEA79-5ED2-494E-AB08-E0C455E864E1}" type="slidenum">
              <a:rPr b="1" lang="fr-FR" sz="1200" spc="97" strike="noStrike" cap="all">
                <a:solidFill>
                  <a:srgbClr val="ffffff"/>
                </a:solidFill>
                <a:latin typeface="Univers"/>
              </a:rPr>
              <a:t>&lt;number&gt;</a:t>
            </a:fld>
            <a:endParaRPr b="0" lang="fr-FR" sz="1200" spc="-1" strike="noStrike">
              <a:latin typeface="Times New Roman"/>
            </a:endParaRPr>
          </a:p>
        </p:txBody>
      </p:sp>
      <p:sp>
        <p:nvSpPr>
          <p:cNvPr id="47" name="Connecteur droit 13"/>
          <p:cNvSpPr/>
          <p:nvPr/>
        </p:nvSpPr>
        <p:spPr>
          <a:xfrm>
            <a:off x="856080" y="3568680"/>
            <a:ext cx="360" cy="3276000"/>
          </a:xfrm>
          <a:prstGeom prst="line">
            <a:avLst/>
          </a:prstGeom>
          <a:ln cap="sq" w="25400">
            <a:solidFill>
              <a:srgbClr val="ffffff"/>
            </a:solidFill>
            <a:bevel/>
          </a:ln>
        </p:spPr>
        <p:style>
          <a:lnRef idx="1">
            <a:schemeClr val="accent1"/>
          </a:lnRef>
          <a:fillRef idx="0">
            <a:schemeClr val="accent1"/>
          </a:fillRef>
          <a:effectRef idx="0">
            <a:schemeClr val="accent1"/>
          </a:effectRef>
          <a:fontRef idx="minor"/>
        </p:style>
      </p:sp>
      <p:sp>
        <p:nvSpPr>
          <p:cNvPr id="48" name="PlaceHolder 6"/>
          <p:cNvSpPr>
            <a:spLocks noGrp="1"/>
          </p:cNvSpPr>
          <p:nvPr>
            <p:ph type="body"/>
          </p:nvPr>
        </p:nvSpPr>
        <p:spPr>
          <a:xfrm>
            <a:off x="5203080" y="3127320"/>
            <a:ext cx="5833440" cy="3117600"/>
          </a:xfrm>
          <a:prstGeom prst="rect">
            <a:avLst/>
          </a:prstGeom>
          <a:noFill/>
          <a:ln w="0">
            <a:noFill/>
          </a:ln>
        </p:spPr>
        <p:txBody>
          <a:bodyPr anchor="t">
            <a:noAutofit/>
          </a:bodyPr>
          <a:p>
            <a:pPr algn="r">
              <a:lnSpc>
                <a:spcPct val="90000"/>
              </a:lnSpc>
              <a:spcBef>
                <a:spcPts val="1001"/>
              </a:spcBef>
              <a:buNone/>
              <a:tabLst>
                <a:tab algn="l" pos="0"/>
              </a:tabLst>
            </a:pPr>
            <a:r>
              <a:rPr b="0" lang="fr-FR" sz="1800" spc="-1" strike="noStrike">
                <a:solidFill>
                  <a:srgbClr val="ffffff"/>
                </a:solidFill>
                <a:latin typeface="Univers"/>
              </a:rPr>
              <a:t>Modifiez les styles du texte</a:t>
            </a:r>
            <a:endParaRPr b="0" lang="fr-FR" sz="1800" spc="-1" strike="noStrike">
              <a:solidFill>
                <a:srgbClr val="000000"/>
              </a:solidFill>
              <a:latin typeface="Univers"/>
            </a:endParaRPr>
          </a:p>
        </p:txBody>
      </p:sp>
      <p:sp>
        <p:nvSpPr>
          <p:cNvPr id="49" name="Graphisme 12"/>
          <p:cNvSpPr/>
          <p:nvPr/>
        </p:nvSpPr>
        <p:spPr>
          <a:xfrm>
            <a:off x="4745520" y="276012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50" name="Graphisme 13"/>
          <p:cNvSpPr/>
          <p:nvPr/>
        </p:nvSpPr>
        <p:spPr>
          <a:xfrm>
            <a:off x="4386600" y="253116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sp>
      <p:sp>
        <p:nvSpPr>
          <p:cNvPr id="51" name="Graphisme 15"/>
          <p:cNvSpPr/>
          <p:nvPr/>
        </p:nvSpPr>
        <p:spPr>
          <a:xfrm>
            <a:off x="1670040" y="6031440"/>
            <a:ext cx="127440" cy="127440"/>
          </a:xfrm>
          <a:custGeom>
            <a:avLst/>
            <a:gdLst/>
            <a:ah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PlaceHolder 1"/>
          <p:cNvSpPr>
            <a:spLocks noGrp="1"/>
          </p:cNvSpPr>
          <p:nvPr>
            <p:ph type="body"/>
          </p:nvPr>
        </p:nvSpPr>
        <p:spPr>
          <a:xfrm>
            <a:off x="7452000" y="1665360"/>
            <a:ext cx="4266720" cy="426672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000000"/>
                </a:solidFill>
                <a:latin typeface="Univers"/>
              </a:rPr>
              <a:t>Cliquez sur l'icône pour ajouter une image</a:t>
            </a:r>
            <a:endParaRPr b="0" lang="fr-FR" sz="1800" spc="-1" strike="noStrike">
              <a:solidFill>
                <a:srgbClr val="000000"/>
              </a:solidFill>
              <a:latin typeface="Univers"/>
            </a:endParaRPr>
          </a:p>
        </p:txBody>
      </p:sp>
      <p:sp>
        <p:nvSpPr>
          <p:cNvPr id="89" name="PlaceHolder 2"/>
          <p:cNvSpPr>
            <a:spLocks noGrp="1"/>
          </p:cNvSpPr>
          <p:nvPr>
            <p:ph type="title"/>
          </p:nvPr>
        </p:nvSpPr>
        <p:spPr>
          <a:xfrm>
            <a:off x="804600" y="1334880"/>
            <a:ext cx="6190200" cy="1179360"/>
          </a:xfrm>
          <a:prstGeom prst="rect">
            <a:avLst/>
          </a:prstGeom>
          <a:noFill/>
          <a:ln w="0">
            <a:noFill/>
          </a:ln>
        </p:spPr>
        <p:txBody>
          <a:bodyPr anchor="b">
            <a:noAutofit/>
          </a:bodyPr>
          <a:p>
            <a:pPr>
              <a:lnSpc>
                <a:spcPct val="90000"/>
              </a:lnSpc>
              <a:buNone/>
            </a:pPr>
            <a:r>
              <a:rPr b="0" lang="fr-FR" sz="5400" spc="-1" strike="noStrike">
                <a:solidFill>
                  <a:srgbClr val="000000"/>
                </a:solidFill>
                <a:latin typeface="Univers"/>
              </a:rPr>
              <a:t>Modifiez le style du titre</a:t>
            </a:r>
            <a:endParaRPr b="0" lang="fr-FR" sz="5400" spc="-1" strike="noStrike">
              <a:solidFill>
                <a:srgbClr val="000000"/>
              </a:solidFill>
              <a:latin typeface="Univers"/>
            </a:endParaRPr>
          </a:p>
        </p:txBody>
      </p:sp>
      <p:sp>
        <p:nvSpPr>
          <p:cNvPr id="90" name="PlaceHolder 3"/>
          <p:cNvSpPr>
            <a:spLocks noGrp="1"/>
          </p:cNvSpPr>
          <p:nvPr>
            <p:ph type="body"/>
          </p:nvPr>
        </p:nvSpPr>
        <p:spPr>
          <a:xfrm>
            <a:off x="850320" y="2825640"/>
            <a:ext cx="6190200" cy="3346200"/>
          </a:xfrm>
          <a:prstGeom prst="rect">
            <a:avLst/>
          </a:prstGeom>
          <a:noFill/>
          <a:ln w="0">
            <a:noFill/>
          </a:ln>
        </p:spPr>
        <p:txBody>
          <a:bodyPr anchor="t">
            <a:noAutofit/>
          </a:bodyPr>
          <a:p>
            <a:pPr>
              <a:lnSpc>
                <a:spcPct val="110000"/>
              </a:lnSpc>
              <a:spcBef>
                <a:spcPts val="1001"/>
              </a:spcBef>
              <a:buNone/>
              <a:tabLst>
                <a:tab algn="l" pos="0"/>
              </a:tabLst>
            </a:pPr>
            <a:r>
              <a:rPr b="0" lang="fr-FR" sz="2000" spc="-1" strike="noStrike">
                <a:solidFill>
                  <a:srgbClr val="000000"/>
                </a:solidFill>
                <a:latin typeface="Univers"/>
              </a:rPr>
              <a:t>Modifiez les styles du texte du masque</a:t>
            </a:r>
            <a:endParaRPr b="0" lang="fr-FR" sz="2000" spc="-1" strike="noStrike">
              <a:solidFill>
                <a:srgbClr val="000000"/>
              </a:solidFill>
              <a:latin typeface="Univers"/>
            </a:endParaRPr>
          </a:p>
          <a:p>
            <a:pPr lvl="1" marL="228600" indent="-228600">
              <a:lnSpc>
                <a:spcPct val="90000"/>
              </a:lnSpc>
              <a:spcBef>
                <a:spcPts val="499"/>
              </a:spcBef>
              <a:buClr>
                <a:srgbClr val="000000"/>
              </a:buClr>
              <a:buFont typeface="Arial"/>
              <a:buChar char="•"/>
              <a:tabLst>
                <a:tab algn="l" pos="0"/>
              </a:tabLst>
            </a:pPr>
            <a:r>
              <a:rPr b="0" lang="fr-FR" sz="1800" spc="-1" strike="noStrike">
                <a:solidFill>
                  <a:srgbClr val="000000"/>
                </a:solidFill>
                <a:latin typeface="Univers"/>
              </a:rPr>
              <a:t>Deuxième niveau</a:t>
            </a:r>
            <a:endParaRPr b="0" lang="fr-FR" sz="1800" spc="-1" strike="noStrike">
              <a:solidFill>
                <a:srgbClr val="000000"/>
              </a:solidFill>
              <a:latin typeface="Univers"/>
            </a:endParaRPr>
          </a:p>
          <a:p>
            <a:pPr lvl="2" marL="457200" indent="-228600">
              <a:lnSpc>
                <a:spcPct val="90000"/>
              </a:lnSpc>
              <a:spcBef>
                <a:spcPts val="499"/>
              </a:spcBef>
              <a:buClr>
                <a:srgbClr val="000000"/>
              </a:buClr>
              <a:buFont typeface="Arial"/>
              <a:buChar char="•"/>
              <a:tabLst>
                <a:tab algn="l" pos="0"/>
              </a:tabLst>
            </a:pPr>
            <a:r>
              <a:rPr b="0" lang="fr-FR" sz="1600" spc="-1" strike="noStrike">
                <a:solidFill>
                  <a:srgbClr val="000000"/>
                </a:solidFill>
                <a:latin typeface="Univers"/>
              </a:rPr>
              <a:t>Troisième niveau</a:t>
            </a:r>
            <a:endParaRPr b="0" lang="fr-FR" sz="1600" spc="-1" strike="noStrike">
              <a:solidFill>
                <a:srgbClr val="000000"/>
              </a:solidFill>
              <a:latin typeface="Univers"/>
            </a:endParaRPr>
          </a:p>
          <a:p>
            <a:pPr lvl="3" marL="685800" indent="-228600">
              <a:lnSpc>
                <a:spcPct val="90000"/>
              </a:lnSpc>
              <a:spcBef>
                <a:spcPts val="499"/>
              </a:spcBef>
              <a:buClr>
                <a:srgbClr val="000000"/>
              </a:buClr>
              <a:buFont typeface="Arial"/>
              <a:buChar char="•"/>
              <a:tabLst>
                <a:tab algn="l" pos="0"/>
              </a:tabLst>
            </a:pPr>
            <a:r>
              <a:rPr b="0" lang="fr-FR" sz="1400" spc="-1" strike="noStrike">
                <a:solidFill>
                  <a:srgbClr val="000000"/>
                </a:solidFill>
                <a:latin typeface="Univers"/>
              </a:rPr>
              <a:t>Quatrième niveau</a:t>
            </a:r>
            <a:endParaRPr b="0" lang="fr-FR" sz="1400" spc="-1" strike="noStrike">
              <a:solidFill>
                <a:srgbClr val="000000"/>
              </a:solidFill>
              <a:latin typeface="Univers"/>
            </a:endParaRPr>
          </a:p>
        </p:txBody>
      </p:sp>
      <p:sp>
        <p:nvSpPr>
          <p:cNvPr id="91" name="PlaceHolder 4"/>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8d92ff"/>
                </a:solidFill>
                <a:latin typeface="Univers"/>
              </a:defRPr>
            </a:lvl1pPr>
          </a:lstStyle>
          <a:p>
            <a:pPr>
              <a:lnSpc>
                <a:spcPct val="100000"/>
              </a:lnSpc>
              <a:buNone/>
            </a:pPr>
            <a:r>
              <a:rPr b="1" lang="fr-FR" sz="1200" spc="97" strike="noStrike" cap="all">
                <a:solidFill>
                  <a:srgbClr val="8d92ff"/>
                </a:solidFill>
                <a:latin typeface="Univers"/>
              </a:rPr>
              <a:t>&lt;date/time&gt;</a:t>
            </a:r>
            <a:endParaRPr b="0" lang="fr-FR" sz="1200" spc="-1" strike="noStrike">
              <a:latin typeface="Times New Roman"/>
            </a:endParaRPr>
          </a:p>
        </p:txBody>
      </p:sp>
      <p:sp>
        <p:nvSpPr>
          <p:cNvPr id="92" name="PlaceHolder 5"/>
          <p:cNvSpPr>
            <a:spLocks noGrp="1"/>
          </p:cNvSpPr>
          <p:nvPr>
            <p:ph type="ftr" idx="5"/>
          </p:nvPr>
        </p:nvSpPr>
        <p:spPr>
          <a:xfrm>
            <a:off x="7964280" y="621720"/>
            <a:ext cx="4114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&lt;footer&gt;</a:t>
            </a:r>
            <a:endParaRPr b="0" lang="fr-FR" sz="1200" spc="-1" strike="noStrike">
              <a:latin typeface="Times New Roman"/>
            </a:endParaRPr>
          </a:p>
        </p:txBody>
      </p:sp>
      <p:sp>
        <p:nvSpPr>
          <p:cNvPr id="93" name="PlaceHolder 6"/>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6CE5D4F8-1075-402F-A021-7CE5668939F6}" type="slidenum">
              <a:rPr b="1" lang="fr-FR" sz="1200" spc="97" strike="noStrike" cap="all">
                <a:solidFill>
                  <a:srgbClr val="8d92ff"/>
                </a:solidFill>
                <a:latin typeface="Univers"/>
              </a:rPr>
              <a:t>&lt;number&gt;</a:t>
            </a:fld>
            <a:endParaRPr b="0" lang="fr-FR" sz="1200" spc="-1" strike="noStrike">
              <a:latin typeface="Times New Roman"/>
            </a:endParaRPr>
          </a:p>
        </p:txBody>
      </p:sp>
      <p:sp>
        <p:nvSpPr>
          <p:cNvPr id="94" name="Connecteur droit 8"/>
          <p:cNvSpPr/>
          <p:nvPr/>
        </p:nvSpPr>
        <p:spPr>
          <a:xfrm>
            <a:off x="0" y="806400"/>
            <a:ext cx="7903440" cy="360"/>
          </a:xfrm>
          <a:prstGeom prst="line">
            <a:avLst/>
          </a:prstGeom>
          <a:ln cap="sq" w="25400">
            <a:solidFill>
              <a:srgbClr val="243fff"/>
            </a:solidFill>
            <a:bevel/>
          </a:ln>
        </p:spPr>
        <p:style>
          <a:lnRef idx="1">
            <a:schemeClr val="accent1"/>
          </a:lnRef>
          <a:fillRef idx="0">
            <a:schemeClr val="accent1"/>
          </a:fillRef>
          <a:effectRef idx="0">
            <a:schemeClr val="accent1"/>
          </a:effectRef>
          <a:fontRef idx="minor"/>
        </p:style>
      </p:sp>
      <p:sp>
        <p:nvSpPr>
          <p:cNvPr id="95" name="Graphisme 10"/>
          <p:cNvSpPr/>
          <p:nvPr/>
        </p:nvSpPr>
        <p:spPr>
          <a:xfrm>
            <a:off x="11281680" y="207072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a:noFill/>
          </a:ln>
        </p:spPr>
        <p:style>
          <a:lnRef idx="0"/>
          <a:fillRef idx="0"/>
          <a:effectRef idx="0"/>
          <a:fontRef idx="minor"/>
        </p:style>
      </p:sp>
      <p:sp>
        <p:nvSpPr>
          <p:cNvPr id="96" name="Graphisme 11"/>
          <p:cNvSpPr/>
          <p:nvPr/>
        </p:nvSpPr>
        <p:spPr>
          <a:xfrm>
            <a:off x="10969200" y="177984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2700000"/>
        </a:gradFill>
      </p:bgPr>
    </p:bg>
    <p:spTree>
      <p:nvGrpSpPr>
        <p:cNvPr id="1" name=""/>
        <p:cNvGrpSpPr/>
        <p:nvPr/>
      </p:nvGrpSpPr>
      <p:grpSpPr>
        <a:xfrm>
          <a:off x="0" y="0"/>
          <a:ext cx="0" cy="0"/>
          <a:chOff x="0" y="0"/>
          <a:chExt cx="0" cy="0"/>
        </a:xfrm>
      </p:grpSpPr>
      <p:sp>
        <p:nvSpPr>
          <p:cNvPr id="133" name="PlaceHolder 1"/>
          <p:cNvSpPr>
            <a:spLocks noGrp="1"/>
          </p:cNvSpPr>
          <p:nvPr>
            <p:ph type="title"/>
          </p:nvPr>
        </p:nvSpPr>
        <p:spPr>
          <a:xfrm>
            <a:off x="1523880" y="1463040"/>
            <a:ext cx="9143640" cy="2340360"/>
          </a:xfrm>
          <a:prstGeom prst="rect">
            <a:avLst/>
          </a:prstGeom>
          <a:noFill/>
          <a:ln w="0">
            <a:noFill/>
          </a:ln>
        </p:spPr>
        <p:txBody>
          <a:bodyPr anchor="b">
            <a:normAutofit/>
          </a:bodyPr>
          <a:p>
            <a:pPr algn="ctr">
              <a:lnSpc>
                <a:spcPct val="90000"/>
              </a:lnSpc>
              <a:buNone/>
            </a:pPr>
            <a:r>
              <a:rPr b="1" lang="fr-FR" sz="6000" spc="-1" strike="noStrike" cap="all">
                <a:solidFill>
                  <a:srgbClr val="ffffff"/>
                </a:solidFill>
                <a:latin typeface="Univers"/>
              </a:rPr>
              <a:t>Modifiez le style du titre</a:t>
            </a:r>
            <a:endParaRPr b="0" lang="fr-FR" sz="6000" spc="-1" strike="noStrike">
              <a:solidFill>
                <a:srgbClr val="000000"/>
              </a:solidFill>
              <a:latin typeface="Univers"/>
            </a:endParaRPr>
          </a:p>
        </p:txBody>
      </p:sp>
      <p:sp>
        <p:nvSpPr>
          <p:cNvPr id="134" name="Graphisme 12"/>
          <p:cNvSpPr/>
          <p:nvPr/>
        </p:nvSpPr>
        <p:spPr>
          <a:xfrm>
            <a:off x="10772280" y="305424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135" name="Graphisme 13"/>
          <p:cNvSpPr/>
          <p:nvPr/>
        </p:nvSpPr>
        <p:spPr>
          <a:xfrm>
            <a:off x="10724400" y="251568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sp>
      <p:sp>
        <p:nvSpPr>
          <p:cNvPr id="136" name="Graphisme 15"/>
          <p:cNvSpPr/>
          <p:nvPr/>
        </p:nvSpPr>
        <p:spPr>
          <a:xfrm>
            <a:off x="11025000" y="2787480"/>
            <a:ext cx="127440" cy="127440"/>
          </a:xfrm>
          <a:custGeom>
            <a:avLst/>
            <a:gdLst/>
            <a:ah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sp>
      <p:sp>
        <p:nvSpPr>
          <p:cNvPr id="137" name="Graphisme 22"/>
          <p:cNvSpPr/>
          <p:nvPr/>
        </p:nvSpPr>
        <p:spPr>
          <a:xfrm>
            <a:off x="1261800" y="2633400"/>
            <a:ext cx="151200" cy="151200"/>
          </a:xfrm>
          <a:custGeom>
            <a:avLst/>
            <a:gdLst/>
            <a:ah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a:noFill/>
          </a:ln>
        </p:spPr>
        <p:style>
          <a:lnRef idx="0"/>
          <a:fillRef idx="0"/>
          <a:effectRef idx="0"/>
          <a:fontRef idx="minor"/>
        </p:style>
      </p:sp>
      <p:sp>
        <p:nvSpPr>
          <p:cNvPr id="138" name="Graphisme 21"/>
          <p:cNvSpPr/>
          <p:nvPr/>
        </p:nvSpPr>
        <p:spPr>
          <a:xfrm>
            <a:off x="1064160" y="3083400"/>
            <a:ext cx="95400" cy="95400"/>
          </a:xfrm>
          <a:custGeom>
            <a:avLst/>
            <a:gdLst/>
            <a:ah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a:noFill/>
          </a:ln>
        </p:spPr>
        <p:style>
          <a:lnRef idx="0"/>
          <a:fillRef idx="0"/>
          <a:effectRef idx="0"/>
          <a:fontRef idx="minor"/>
        </p:style>
      </p:sp>
      <p:sp>
        <p:nvSpPr>
          <p:cNvPr id="139" name="Graphisme 23"/>
          <p:cNvSpPr/>
          <p:nvPr/>
        </p:nvSpPr>
        <p:spPr>
          <a:xfrm>
            <a:off x="1413360" y="3492720"/>
            <a:ext cx="108360" cy="108360"/>
          </a:xfrm>
          <a:custGeom>
            <a:avLst/>
            <a:gdLst/>
            <a:ah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a:noFill/>
          </a:ln>
        </p:spPr>
        <p:style>
          <a:lnRef idx="0"/>
          <a:fillRef idx="0"/>
          <a:effectRef idx="0"/>
          <a:fontRef idx="minor"/>
        </p:style>
      </p:sp>
      <p:sp>
        <p:nvSpPr>
          <p:cNvPr id="1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fr-FR" sz="2800" spc="-1" strike="noStrike">
                <a:solidFill>
                  <a:srgbClr val="000000"/>
                </a:solidFill>
                <a:latin typeface="Univers"/>
              </a:rPr>
              <a:t>Click to edit the outline text format</a:t>
            </a:r>
            <a:endParaRPr b="0" lang="fr-FR" sz="2800" spc="-1" strike="noStrike">
              <a:solidFill>
                <a:srgbClr val="000000"/>
              </a:solidFill>
              <a:latin typeface="Univers"/>
            </a:endParaRPr>
          </a:p>
          <a:p>
            <a:pPr lvl="1" marL="864000" indent="-324000">
              <a:lnSpc>
                <a:spcPct val="90000"/>
              </a:lnSpc>
              <a:spcBef>
                <a:spcPts val="1134"/>
              </a:spcBef>
              <a:buClr>
                <a:srgbClr val="000000"/>
              </a:buClr>
              <a:buSzPct val="75000"/>
              <a:buFont typeface="Symbol" charset="2"/>
              <a:buChar char=""/>
            </a:pPr>
            <a:r>
              <a:rPr b="0" lang="fr-FR" sz="2000" spc="-1" strike="noStrike">
                <a:solidFill>
                  <a:srgbClr val="000000"/>
                </a:solidFill>
                <a:latin typeface="Univers"/>
              </a:rPr>
              <a:t>Second Outline Level</a:t>
            </a:r>
            <a:endParaRPr b="0" lang="fr-FR" sz="2000" spc="-1" strike="noStrike">
              <a:solidFill>
                <a:srgbClr val="000000"/>
              </a:solidFill>
              <a:latin typeface="Univers"/>
            </a:endParaRPr>
          </a:p>
          <a:p>
            <a:pPr lvl="2" marL="1296000" indent="-288000">
              <a:lnSpc>
                <a:spcPct val="90000"/>
              </a:lnSpc>
              <a:spcBef>
                <a:spcPts val="850"/>
              </a:spcBef>
              <a:buClr>
                <a:srgbClr val="000000"/>
              </a:buClr>
              <a:buSzPct val="45000"/>
              <a:buFont typeface="Wingdings" charset="2"/>
              <a:buChar char=""/>
            </a:pPr>
            <a:r>
              <a:rPr b="0" lang="fr-FR" sz="1800" spc="-1" strike="noStrike">
                <a:solidFill>
                  <a:srgbClr val="000000"/>
                </a:solidFill>
                <a:latin typeface="Univers"/>
              </a:rPr>
              <a:t>Third Outline Level</a:t>
            </a:r>
            <a:endParaRPr b="0" lang="fr-FR" sz="1800" spc="-1" strike="noStrike">
              <a:solidFill>
                <a:srgbClr val="000000"/>
              </a:solidFill>
              <a:latin typeface="Univers"/>
            </a:endParaRPr>
          </a:p>
          <a:p>
            <a:pPr lvl="3" marL="1728000" indent="-216000">
              <a:lnSpc>
                <a:spcPct val="90000"/>
              </a:lnSpc>
              <a:spcBef>
                <a:spcPts val="567"/>
              </a:spcBef>
              <a:buClr>
                <a:srgbClr val="000000"/>
              </a:buClr>
              <a:buSzPct val="75000"/>
              <a:buFont typeface="Symbol" charset="2"/>
              <a:buChar char=""/>
            </a:pPr>
            <a:r>
              <a:rPr b="0" lang="fr-FR" sz="1800" spc="-1" strike="noStrike">
                <a:solidFill>
                  <a:srgbClr val="000000"/>
                </a:solidFill>
                <a:latin typeface="Univers"/>
              </a:rPr>
              <a:t>Fourth Outline Level</a:t>
            </a:r>
            <a:endParaRPr b="0" lang="fr-FR" sz="1800" spc="-1" strike="noStrike">
              <a:solidFill>
                <a:srgbClr val="000000"/>
              </a:solidFill>
              <a:latin typeface="Univers"/>
            </a:endParaRPr>
          </a:p>
          <a:p>
            <a:pPr lvl="4" marL="2160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Fifth Outline Level</a:t>
            </a:r>
            <a:endParaRPr b="0" lang="fr-FR" sz="2000" spc="-1" strike="noStrike">
              <a:solidFill>
                <a:srgbClr val="000000"/>
              </a:solidFill>
              <a:latin typeface="Univers"/>
            </a:endParaRPr>
          </a:p>
          <a:p>
            <a:pPr lvl="5" marL="2592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Sixth Outline Level</a:t>
            </a:r>
            <a:endParaRPr b="0" lang="fr-FR" sz="2000" spc="-1" strike="noStrike">
              <a:solidFill>
                <a:srgbClr val="000000"/>
              </a:solidFill>
              <a:latin typeface="Univers"/>
            </a:endParaRPr>
          </a:p>
          <a:p>
            <a:pPr lvl="6" marL="3024000" indent="-216000">
              <a:lnSpc>
                <a:spcPct val="90000"/>
              </a:lnSpc>
              <a:spcBef>
                <a:spcPts val="283"/>
              </a:spcBef>
              <a:buClr>
                <a:srgbClr val="000000"/>
              </a:buClr>
              <a:buSzPct val="45000"/>
              <a:buFont typeface="Wingdings" charset="2"/>
              <a:buChar char=""/>
            </a:pPr>
            <a:r>
              <a:rPr b="0" lang="fr-FR" sz="2000" spc="-1" strike="noStrike">
                <a:solidFill>
                  <a:srgbClr val="000000"/>
                </a:solidFill>
                <a:latin typeface="Univers"/>
              </a:rPr>
              <a:t>Seventh Outline Level</a:t>
            </a:r>
            <a:endParaRPr b="0" lang="fr-FR" sz="20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Modifiez le style du titre</a:t>
            </a:r>
            <a:endParaRPr b="0" lang="fr-FR" sz="5400" spc="-1" strike="noStrike">
              <a:solidFill>
                <a:srgbClr val="000000"/>
              </a:solidFill>
              <a:latin typeface="Univers"/>
            </a:endParaRPr>
          </a:p>
        </p:txBody>
      </p:sp>
      <p:sp>
        <p:nvSpPr>
          <p:cNvPr id="178"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Modifiez les styles du texte du masque</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Deuxième niveau</a:t>
            </a:r>
            <a:endParaRPr b="0" lang="fr-FR" sz="2400" spc="-1" strike="noStrike">
              <a:solidFill>
                <a:srgbClr val="000000"/>
              </a:solidFill>
              <a:latin typeface="Univers"/>
            </a:endParaRPr>
          </a:p>
          <a:p>
            <a:pPr lvl="2" marL="1143000" indent="-228600">
              <a:lnSpc>
                <a:spcPct val="90000"/>
              </a:lnSpc>
              <a:spcBef>
                <a:spcPts val="499"/>
              </a:spcBef>
              <a:buClr>
                <a:srgbClr val="000000"/>
              </a:buClr>
              <a:buFont typeface="Arial"/>
              <a:buChar char="•"/>
            </a:pPr>
            <a:r>
              <a:rPr b="0" lang="fr-FR" sz="2000" spc="-1" strike="noStrike">
                <a:solidFill>
                  <a:srgbClr val="000000"/>
                </a:solidFill>
                <a:latin typeface="Univers"/>
              </a:rPr>
              <a:t>Troisième niveau</a:t>
            </a:r>
            <a:endParaRPr b="0" lang="fr-FR" sz="2000" spc="-1" strike="noStrike">
              <a:solidFill>
                <a:srgbClr val="000000"/>
              </a:solidFill>
              <a:latin typeface="Univers"/>
            </a:endParaRPr>
          </a:p>
          <a:p>
            <a:pPr lvl="3" marL="1600200" indent="-228600">
              <a:lnSpc>
                <a:spcPct val="90000"/>
              </a:lnSpc>
              <a:spcBef>
                <a:spcPts val="499"/>
              </a:spcBef>
              <a:buClr>
                <a:srgbClr val="000000"/>
              </a:buClr>
              <a:buFont typeface="Arial"/>
              <a:buChar char="•"/>
            </a:pPr>
            <a:r>
              <a:rPr b="0" lang="fr-FR" sz="1800" spc="-1" strike="noStrike">
                <a:solidFill>
                  <a:srgbClr val="000000"/>
                </a:solidFill>
                <a:latin typeface="Univers"/>
              </a:rPr>
              <a:t>Quatrième niveau</a:t>
            </a:r>
            <a:endParaRPr b="0" lang="fr-FR" sz="1800" spc="-1" strike="noStrike">
              <a:solidFill>
                <a:srgbClr val="000000"/>
              </a:solidFill>
              <a:latin typeface="Univers"/>
            </a:endParaRPr>
          </a:p>
          <a:p>
            <a:pPr lvl="4" marL="2057400" indent="-228600">
              <a:lnSpc>
                <a:spcPct val="90000"/>
              </a:lnSpc>
              <a:spcBef>
                <a:spcPts val="499"/>
              </a:spcBef>
              <a:buClr>
                <a:srgbClr val="000000"/>
              </a:buClr>
              <a:buFont typeface="Arial"/>
              <a:buChar char="•"/>
            </a:pPr>
            <a:r>
              <a:rPr b="0" lang="fr-FR" sz="1800" spc="-1" strike="noStrike">
                <a:solidFill>
                  <a:srgbClr val="000000"/>
                </a:solidFill>
                <a:latin typeface="Univers"/>
              </a:rPr>
              <a:t>Cinquième niveau</a:t>
            </a:r>
            <a:endParaRPr b="0" lang="fr-FR" sz="1800" spc="-1" strike="noStrike">
              <a:solidFill>
                <a:srgbClr val="000000"/>
              </a:solidFill>
              <a:latin typeface="Univers"/>
            </a:endParaRPr>
          </a:p>
        </p:txBody>
      </p:sp>
      <p:sp>
        <p:nvSpPr>
          <p:cNvPr id="179" name="PlaceHolder 3"/>
          <p:cNvSpPr>
            <a:spLocks noGrp="1"/>
          </p:cNvSpPr>
          <p:nvPr>
            <p:ph type="sldNum" idx="7"/>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8BD670C8-F3C4-4D68-A737-1CAD9923EA29}" type="slidenum">
              <a:rPr b="1" lang="fr-FR" sz="1200" spc="97" strike="noStrike" cap="all">
                <a:solidFill>
                  <a:srgbClr val="8b8b8b"/>
                </a:solidFill>
                <a:latin typeface="Univers"/>
              </a:rPr>
              <a:t>&lt;number&gt;</a:t>
            </a:fld>
            <a:endParaRPr b="0" lang="fr-FR" sz="1200" spc="-1" strike="noStrike">
              <a:latin typeface="Times New Roman"/>
            </a:endParaRPr>
          </a:p>
        </p:txBody>
      </p:sp>
      <p:sp>
        <p:nvSpPr>
          <p:cNvPr id="180" name="Connecteur droit 6"/>
          <p:cNvSpPr/>
          <p:nvPr/>
        </p:nvSpPr>
        <p:spPr>
          <a:xfrm>
            <a:off x="715680" y="356760"/>
            <a:ext cx="360" cy="6492600"/>
          </a:xfrm>
          <a:prstGeom prst="line">
            <a:avLst/>
          </a:prstGeom>
          <a:ln cap="sq" w="25400">
            <a:solidFill>
              <a:srgbClr val="243fff"/>
            </a:solidFill>
            <a:beve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PlaceHolder 1"/>
          <p:cNvSpPr>
            <a:spLocks noGrp="1"/>
          </p:cNvSpPr>
          <p:nvPr>
            <p:ph type="title"/>
          </p:nvPr>
        </p:nvSpPr>
        <p:spPr>
          <a:xfrm>
            <a:off x="6391800" y="804600"/>
            <a:ext cx="4434480" cy="886680"/>
          </a:xfrm>
          <a:prstGeom prst="rect">
            <a:avLst/>
          </a:prstGeom>
          <a:noFill/>
          <a:ln w="0">
            <a:noFill/>
          </a:ln>
        </p:spPr>
        <p:txBody>
          <a:bodyPr anchor="b">
            <a:noAutofit/>
          </a:bodyPr>
          <a:p>
            <a:pPr>
              <a:lnSpc>
                <a:spcPct val="90000"/>
              </a:lnSpc>
              <a:buNone/>
            </a:pPr>
            <a:r>
              <a:rPr b="0" lang="fr-FR" sz="5400" spc="-1" strike="noStrike">
                <a:solidFill>
                  <a:srgbClr val="000000"/>
                </a:solidFill>
                <a:latin typeface="Univers"/>
              </a:rPr>
              <a:t>Titre</a:t>
            </a:r>
            <a:endParaRPr b="0" lang="fr-FR" sz="5400" spc="-1" strike="noStrike">
              <a:solidFill>
                <a:srgbClr val="000000"/>
              </a:solidFill>
              <a:latin typeface="Univers"/>
            </a:endParaRPr>
          </a:p>
        </p:txBody>
      </p:sp>
      <p:sp>
        <p:nvSpPr>
          <p:cNvPr id="218" name="PlaceHolder 2"/>
          <p:cNvSpPr>
            <a:spLocks noGrp="1"/>
          </p:cNvSpPr>
          <p:nvPr>
            <p:ph type="ftr" idx="8"/>
          </p:nvPr>
        </p:nvSpPr>
        <p:spPr>
          <a:xfrm rot="16200000">
            <a:off x="9811440" y="1591200"/>
            <a:ext cx="3547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&lt;footer&gt;</a:t>
            </a:r>
            <a:endParaRPr b="0" lang="fr-FR" sz="1200" spc="-1" strike="noStrike">
              <a:latin typeface="Times New Roman"/>
            </a:endParaRPr>
          </a:p>
        </p:txBody>
      </p:sp>
      <p:sp>
        <p:nvSpPr>
          <p:cNvPr id="219" name="PlaceHolder 3"/>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9C4F048C-4AE4-4490-B02A-904B3DE942CC}" type="slidenum">
              <a:rPr b="1" lang="fr-FR" sz="1200" spc="97" strike="noStrike" cap="all">
                <a:solidFill>
                  <a:srgbClr val="8d92ff"/>
                </a:solidFill>
                <a:latin typeface="Univers"/>
              </a:rPr>
              <a:t>&lt;number&gt;</a:t>
            </a:fld>
            <a:endParaRPr b="0" lang="fr-FR" sz="1200" spc="-1" strike="noStrike">
              <a:latin typeface="Times New Roman"/>
            </a:endParaRPr>
          </a:p>
        </p:txBody>
      </p:sp>
      <p:sp>
        <p:nvSpPr>
          <p:cNvPr id="220" name="Connecteur droit 6"/>
          <p:cNvSpPr/>
          <p:nvPr/>
        </p:nvSpPr>
        <p:spPr>
          <a:xfrm>
            <a:off x="11585880" y="3619080"/>
            <a:ext cx="360" cy="3238920"/>
          </a:xfrm>
          <a:prstGeom prst="line">
            <a:avLst/>
          </a:prstGeom>
          <a:ln cap="sq" w="25400">
            <a:solidFill>
              <a:srgbClr val="243fff"/>
            </a:solidFill>
            <a:bevel/>
          </a:ln>
        </p:spPr>
        <p:style>
          <a:lnRef idx="1">
            <a:schemeClr val="accent1"/>
          </a:lnRef>
          <a:fillRef idx="0">
            <a:schemeClr val="accent1"/>
          </a:fillRef>
          <a:effectRef idx="0">
            <a:schemeClr val="accent1"/>
          </a:effectRef>
          <a:fontRef idx="minor"/>
        </p:style>
      </p:sp>
      <p:sp>
        <p:nvSpPr>
          <p:cNvPr id="221" name="Rectangle 8"/>
          <p:cNvSpPr/>
          <p:nvPr/>
        </p:nvSpPr>
        <p:spPr>
          <a:xfrm>
            <a:off x="0" y="0"/>
            <a:ext cx="5779440" cy="6857640"/>
          </a:xfrm>
          <a:prstGeom prst="rect">
            <a:avLst/>
          </a:prstGeom>
          <a:gradFill rotWithShape="0">
            <a:gsLst>
              <a:gs pos="0">
                <a:srgbClr val="243fff"/>
              </a:gs>
              <a:gs pos="100000">
                <a:srgbClr val="ff9022"/>
              </a:gs>
            </a:gsLst>
            <a:lin ang="2700000"/>
          </a:gradFill>
          <a:ln>
            <a:noFill/>
          </a:ln>
        </p:spPr>
        <p:style>
          <a:lnRef idx="2">
            <a:schemeClr val="accent1">
              <a:shade val="50000"/>
            </a:schemeClr>
          </a:lnRef>
          <a:fillRef idx="1">
            <a:schemeClr val="accent1"/>
          </a:fillRef>
          <a:effectRef idx="0">
            <a:schemeClr val="accent1"/>
          </a:effectRef>
          <a:fontRef idx="minor"/>
        </p:style>
      </p:sp>
      <p:sp>
        <p:nvSpPr>
          <p:cNvPr id="222" name="PlaceHolder 4"/>
          <p:cNvSpPr>
            <a:spLocks noGrp="1"/>
          </p:cNvSpPr>
          <p:nvPr>
            <p:ph type="body"/>
          </p:nvPr>
        </p:nvSpPr>
        <p:spPr>
          <a:xfrm>
            <a:off x="283320" y="3108960"/>
            <a:ext cx="5220720" cy="344700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23" name="PlaceHolder 5"/>
          <p:cNvSpPr>
            <a:spLocks noGrp="1"/>
          </p:cNvSpPr>
          <p:nvPr>
            <p:ph type="body"/>
          </p:nvPr>
        </p:nvSpPr>
        <p:spPr>
          <a:xfrm>
            <a:off x="283320" y="301680"/>
            <a:ext cx="2459520" cy="250524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24" name="PlaceHolder 6"/>
          <p:cNvSpPr>
            <a:spLocks noGrp="1"/>
          </p:cNvSpPr>
          <p:nvPr>
            <p:ph type="body"/>
          </p:nvPr>
        </p:nvSpPr>
        <p:spPr>
          <a:xfrm>
            <a:off x="3044880" y="301680"/>
            <a:ext cx="2459520" cy="250524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243fff"/>
            </a:gs>
            <a:gs pos="100000">
              <a:srgbClr val="ff9022"/>
            </a:gs>
          </a:gsLst>
          <a:lin ang="8100000"/>
        </a:gradFill>
      </p:bgPr>
    </p:bg>
    <p:spTree>
      <p:nvGrpSpPr>
        <p:cNvPr id="1" name=""/>
        <p:cNvGrpSpPr/>
        <p:nvPr/>
      </p:nvGrpSpPr>
      <p:grpSpPr>
        <a:xfrm>
          <a:off x="0" y="0"/>
          <a:ext cx="0" cy="0"/>
          <a:chOff x="0" y="0"/>
          <a:chExt cx="0" cy="0"/>
        </a:xfrm>
      </p:grpSpPr>
      <p:sp>
        <p:nvSpPr>
          <p:cNvPr id="261" name="PlaceHolder 1"/>
          <p:cNvSpPr>
            <a:spLocks noGrp="1"/>
          </p:cNvSpPr>
          <p:nvPr>
            <p:ph type="body"/>
          </p:nvPr>
        </p:nvSpPr>
        <p:spPr>
          <a:xfrm>
            <a:off x="1776960" y="407520"/>
            <a:ext cx="1951920" cy="195192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2" name="PlaceHolder 2"/>
          <p:cNvSpPr>
            <a:spLocks noGrp="1"/>
          </p:cNvSpPr>
          <p:nvPr>
            <p:ph type="body"/>
          </p:nvPr>
        </p:nvSpPr>
        <p:spPr>
          <a:xfrm>
            <a:off x="3528360" y="1972440"/>
            <a:ext cx="2289600" cy="227304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3" name="PlaceHolder 3"/>
          <p:cNvSpPr>
            <a:spLocks noGrp="1"/>
          </p:cNvSpPr>
          <p:nvPr>
            <p:ph type="body"/>
          </p:nvPr>
        </p:nvSpPr>
        <p:spPr>
          <a:xfrm>
            <a:off x="5579640" y="4386240"/>
            <a:ext cx="3119040" cy="246240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4" name="PlaceHolder 4"/>
          <p:cNvSpPr>
            <a:spLocks noGrp="1"/>
          </p:cNvSpPr>
          <p:nvPr>
            <p:ph type="body"/>
          </p:nvPr>
        </p:nvSpPr>
        <p:spPr>
          <a:xfrm>
            <a:off x="1092960" y="4019040"/>
            <a:ext cx="3853800" cy="2838600"/>
          </a:xfrm>
          <a:prstGeom prst="rect">
            <a:avLst/>
          </a:prstGeom>
          <a:noFill/>
          <a:ln w="0">
            <a:noFill/>
          </a:ln>
        </p:spPr>
        <p:txBody>
          <a:bodyPr lIns="90000" rIns="90000" tIns="45000" bIns="45000" anchor="ctr">
            <a:noAutofit/>
          </a:bodyPr>
          <a:p>
            <a:pPr algn="ctr">
              <a:lnSpc>
                <a:spcPct val="100000"/>
              </a:lnSpc>
              <a:buNone/>
            </a:pPr>
            <a:r>
              <a:rPr b="0" lang="fr-FR" sz="1800" spc="-1" strike="noStrike">
                <a:solidFill>
                  <a:srgbClr val="ffffff"/>
                </a:solidFill>
                <a:latin typeface="Univers"/>
              </a:rPr>
              <a:t>Cliquez sur l'icône pour ajouter une image</a:t>
            </a:r>
            <a:endParaRPr b="0" lang="fr-FR" sz="1800" spc="-1" strike="noStrike">
              <a:solidFill>
                <a:srgbClr val="000000"/>
              </a:solidFill>
              <a:latin typeface="Univers"/>
            </a:endParaRPr>
          </a:p>
        </p:txBody>
      </p:sp>
      <p:sp>
        <p:nvSpPr>
          <p:cNvPr id="265" name="PlaceHolder 5"/>
          <p:cNvSpPr>
            <a:spLocks noGrp="1"/>
          </p:cNvSpPr>
          <p:nvPr>
            <p:ph type="title"/>
          </p:nvPr>
        </p:nvSpPr>
        <p:spPr>
          <a:xfrm>
            <a:off x="5760720" y="585360"/>
            <a:ext cx="5275800" cy="2276640"/>
          </a:xfrm>
          <a:prstGeom prst="rect">
            <a:avLst/>
          </a:prstGeom>
          <a:noFill/>
          <a:ln w="0">
            <a:noFill/>
          </a:ln>
        </p:spPr>
        <p:txBody>
          <a:bodyPr anchor="b">
            <a:noAutofit/>
          </a:bodyPr>
          <a:p>
            <a:pPr algn="r">
              <a:lnSpc>
                <a:spcPct val="90000"/>
              </a:lnSpc>
              <a:buNone/>
            </a:pPr>
            <a:r>
              <a:rPr b="1" lang="fr-FR" sz="4800" spc="398" strike="noStrike" cap="all">
                <a:solidFill>
                  <a:srgbClr val="ffffff"/>
                </a:solidFill>
                <a:latin typeface="Univers"/>
              </a:rPr>
              <a:t>Modifiez le style du titre</a:t>
            </a:r>
            <a:endParaRPr b="0" lang="fr-FR" sz="4800" spc="-1" strike="noStrike">
              <a:solidFill>
                <a:srgbClr val="000000"/>
              </a:solidFill>
              <a:latin typeface="Univers"/>
            </a:endParaRPr>
          </a:p>
        </p:txBody>
      </p:sp>
      <p:sp>
        <p:nvSpPr>
          <p:cNvPr id="266" name="PlaceHolder 6"/>
          <p:cNvSpPr>
            <a:spLocks noGrp="1"/>
          </p:cNvSpPr>
          <p:nvPr>
            <p:ph type="dt" idx="10"/>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&lt;date/time&gt;</a:t>
            </a:r>
            <a:endParaRPr b="0" lang="fr-FR" sz="1200" spc="-1" strike="noStrike">
              <a:latin typeface="Times New Roman"/>
            </a:endParaRPr>
          </a:p>
        </p:txBody>
      </p:sp>
      <p:sp>
        <p:nvSpPr>
          <p:cNvPr id="267" name="PlaceHolder 7"/>
          <p:cNvSpPr>
            <a:spLocks noGrp="1"/>
          </p:cNvSpPr>
          <p:nvPr>
            <p:ph type="ftr" idx="11"/>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&lt;footer&gt;</a:t>
            </a:r>
            <a:endParaRPr b="0" lang="fr-FR" sz="1200" spc="-1" strike="noStrike">
              <a:latin typeface="Times New Roman"/>
            </a:endParaRPr>
          </a:p>
        </p:txBody>
      </p:sp>
      <p:sp>
        <p:nvSpPr>
          <p:cNvPr id="268" name="PlaceHolder 8"/>
          <p:cNvSpPr>
            <a:spLocks noGrp="1"/>
          </p:cNvSpPr>
          <p:nvPr>
            <p:ph type="sldNum" idx="12"/>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15DC191C-A985-42DF-92A0-05E2021918FE}" type="slidenum">
              <a:rPr b="1" lang="fr-FR" sz="1200" spc="97" strike="noStrike" cap="all">
                <a:solidFill>
                  <a:srgbClr val="ffffff"/>
                </a:solidFill>
                <a:latin typeface="Univers"/>
              </a:rPr>
              <a:t>&lt;number&gt;</a:t>
            </a:fld>
            <a:endParaRPr b="0" lang="fr-FR" sz="1200" spc="-1" strike="noStrike">
              <a:latin typeface="Times New Roman"/>
            </a:endParaRPr>
          </a:p>
        </p:txBody>
      </p:sp>
      <p:sp>
        <p:nvSpPr>
          <p:cNvPr id="269" name="Graphisme 32"/>
          <p:cNvSpPr/>
          <p:nvPr/>
        </p:nvSpPr>
        <p:spPr>
          <a:xfrm>
            <a:off x="1472400" y="1859400"/>
            <a:ext cx="138600" cy="138600"/>
          </a:xfrm>
          <a:custGeom>
            <a:avLst/>
            <a:gdLst/>
            <a:ah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a:noFill/>
          </a:ln>
        </p:spPr>
        <p:style>
          <a:lnRef idx="0"/>
          <a:fillRef idx="0"/>
          <a:effectRef idx="0"/>
          <a:fontRef idx="minor"/>
        </p:style>
      </p:sp>
      <p:sp>
        <p:nvSpPr>
          <p:cNvPr id="270" name="Graphisme 33"/>
          <p:cNvSpPr/>
          <p:nvPr/>
        </p:nvSpPr>
        <p:spPr>
          <a:xfrm>
            <a:off x="2014560" y="3146760"/>
            <a:ext cx="127440" cy="127440"/>
          </a:xfrm>
          <a:custGeom>
            <a:avLst/>
            <a:gdLst/>
            <a:ah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a:noFill/>
          </a:ln>
        </p:spPr>
        <p:style>
          <a:lnRef idx="0"/>
          <a:fillRef idx="0"/>
          <a:effectRef idx="0"/>
          <a:fontRef idx="minor"/>
        </p:style>
      </p:sp>
      <p:sp>
        <p:nvSpPr>
          <p:cNvPr id="271" name="Graphisme 31"/>
          <p:cNvSpPr/>
          <p:nvPr/>
        </p:nvSpPr>
        <p:spPr>
          <a:xfrm>
            <a:off x="5405040" y="4508280"/>
            <a:ext cx="90720" cy="90720"/>
          </a:xfrm>
          <a:custGeom>
            <a:avLst/>
            <a:gdLst/>
            <a:ah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a:noFill/>
          </a:ln>
        </p:spPr>
        <p:style>
          <a:lnRef idx="0"/>
          <a:fillRef idx="0"/>
          <a:effectRef idx="0"/>
          <a:fontRef idx="minor"/>
        </p:style>
      </p:sp>
      <p:sp>
        <p:nvSpPr>
          <p:cNvPr id="272" name="Connecteur droit 13"/>
          <p:cNvSpPr/>
          <p:nvPr/>
        </p:nvSpPr>
        <p:spPr>
          <a:xfrm>
            <a:off x="856080" y="3576960"/>
            <a:ext cx="360" cy="3276000"/>
          </a:xfrm>
          <a:prstGeom prst="line">
            <a:avLst/>
          </a:prstGeom>
          <a:ln cap="sq" w="25400">
            <a:solidFill>
              <a:srgbClr val="ffffff"/>
            </a:solidFill>
            <a:bevel/>
          </a:ln>
        </p:spPr>
        <p:style>
          <a:lnRef idx="1">
            <a:schemeClr val="accent1"/>
          </a:lnRef>
          <a:fillRef idx="0">
            <a:schemeClr val="accent1"/>
          </a:fillRef>
          <a:effectRef idx="0">
            <a:schemeClr val="accent1"/>
          </a:effectRef>
          <a:fontRef idx="minor"/>
        </p:style>
      </p:sp>
      <p:sp>
        <p:nvSpPr>
          <p:cNvPr id="273" name="PlaceHolder 9"/>
          <p:cNvSpPr>
            <a:spLocks noGrp="1"/>
          </p:cNvSpPr>
          <p:nvPr>
            <p:ph type="body"/>
          </p:nvPr>
        </p:nvSpPr>
        <p:spPr>
          <a:xfrm>
            <a:off x="5760720" y="3127320"/>
            <a:ext cx="5275800" cy="1124280"/>
          </a:xfrm>
          <a:prstGeom prst="rect">
            <a:avLst/>
          </a:prstGeom>
          <a:noFill/>
          <a:ln w="0">
            <a:noFill/>
          </a:ln>
        </p:spPr>
        <p:txBody>
          <a:bodyPr anchor="t">
            <a:noAutofit/>
          </a:bodyPr>
          <a:p>
            <a:pPr algn="r">
              <a:lnSpc>
                <a:spcPct val="90000"/>
              </a:lnSpc>
              <a:spcBef>
                <a:spcPts val="1001"/>
              </a:spcBef>
              <a:buNone/>
              <a:tabLst>
                <a:tab algn="l" pos="0"/>
              </a:tabLst>
            </a:pPr>
            <a:r>
              <a:rPr b="0" lang="fr-FR" sz="1800" spc="-1" strike="noStrike">
                <a:solidFill>
                  <a:srgbClr val="ffffff"/>
                </a:solidFill>
                <a:latin typeface="Univers"/>
              </a:rPr>
              <a:t>Modifiez les styles du texte</a:t>
            </a:r>
            <a:endParaRPr b="0" lang="fr-FR" sz="1800" spc="-1" strike="noStrike">
              <a:solidFill>
                <a:srgbClr val="000000"/>
              </a:solidFill>
              <a:latin typeface="Univers"/>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49.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49.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4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49.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49.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image" Target="../media/image58.jpeg"/><Relationship Id="rId3" Type="http://schemas.openxmlformats.org/officeDocument/2006/relationships/image" Target="../media/image59.jpeg"/><Relationship Id="rId4" Type="http://schemas.openxmlformats.org/officeDocument/2006/relationships/slideLayout" Target="../slideLayouts/slideLayout61.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slideLayout" Target="../slideLayouts/slideLayout61.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s://chatgptonline.net/" TargetMode="External"/><Relationship Id="rId2" Type="http://schemas.openxmlformats.org/officeDocument/2006/relationships/hyperlink" Target="https://www.compteur.net/compteur-population-mondiale/" TargetMode="External"/><Relationship Id="rId3" Type="http://schemas.openxmlformats.org/officeDocument/2006/relationships/slideLayout" Target="../slideLayouts/slideLayout49.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jpeg"/><Relationship Id="rId3" Type="http://schemas.openxmlformats.org/officeDocument/2006/relationships/image" Target="../media/image65.png"/><Relationship Id="rId4" Type="http://schemas.openxmlformats.org/officeDocument/2006/relationships/image" Target="../media/image66.jpeg"/><Relationship Id="rId5" Type="http://schemas.openxmlformats.org/officeDocument/2006/relationships/slideLayout" Target="../slideLayouts/slideLayout73.xml"/><Relationship Id="rId6" Type="http://schemas.openxmlformats.org/officeDocument/2006/relationships/notesSlide" Target="../notesSlides/notesSlide2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9.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49.xml"/><Relationship Id="rId6"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49.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slideLayout" Target="../slideLayouts/slideLayout49.xml"/><Relationship Id="rId1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slideLayout" Target="../slideLayouts/slideLayout49.xml"/><Relationship Id="rId1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title"/>
          </p:nvPr>
        </p:nvSpPr>
        <p:spPr>
          <a:xfrm>
            <a:off x="1298520" y="594360"/>
            <a:ext cx="6272280" cy="2843280"/>
          </a:xfrm>
          <a:prstGeom prst="rect">
            <a:avLst/>
          </a:prstGeom>
          <a:noFill/>
          <a:ln w="0">
            <a:noFill/>
          </a:ln>
        </p:spPr>
        <p:txBody>
          <a:bodyPr anchor="b">
            <a:noAutofit/>
          </a:bodyPr>
          <a:p>
            <a:pPr>
              <a:lnSpc>
                <a:spcPct val="90000"/>
              </a:lnSpc>
              <a:buNone/>
            </a:pPr>
            <a:r>
              <a:rPr b="1" lang="fr-FR" sz="5400" spc="398" strike="noStrike" cap="all">
                <a:solidFill>
                  <a:srgbClr val="ffffff"/>
                </a:solidFill>
                <a:latin typeface="Univers"/>
              </a:rPr>
              <a:t>Projet FAO</a:t>
            </a:r>
            <a:endParaRPr b="0" lang="fr-FR" sz="5400" spc="-1" strike="noStrike">
              <a:solidFill>
                <a:srgbClr val="000000"/>
              </a:solidFill>
              <a:latin typeface="Univers"/>
            </a:endParaRPr>
          </a:p>
        </p:txBody>
      </p:sp>
      <p:sp>
        <p:nvSpPr>
          <p:cNvPr id="317" name="PlaceHolder 2"/>
          <p:cNvSpPr>
            <a:spLocks noGrp="1"/>
          </p:cNvSpPr>
          <p:nvPr>
            <p:ph type="subTitle"/>
          </p:nvPr>
        </p:nvSpPr>
        <p:spPr>
          <a:xfrm>
            <a:off x="5641920" y="4700160"/>
            <a:ext cx="5092920" cy="1197360"/>
          </a:xfrm>
          <a:prstGeom prst="rect">
            <a:avLst/>
          </a:prstGeom>
          <a:noFill/>
          <a:ln w="0">
            <a:noFill/>
          </a:ln>
        </p:spPr>
        <p:txBody>
          <a:bodyPr anchor="t">
            <a:noAutofit/>
          </a:bodyPr>
          <a:p>
            <a:pPr algn="r">
              <a:lnSpc>
                <a:spcPct val="90000"/>
              </a:lnSpc>
              <a:spcBef>
                <a:spcPts val="1001"/>
              </a:spcBef>
              <a:buNone/>
              <a:tabLst>
                <a:tab algn="l" pos="0"/>
              </a:tabLst>
            </a:pPr>
            <a:r>
              <a:rPr b="0" lang="fr-FR" sz="2000" spc="-1" strike="noStrike">
                <a:solidFill>
                  <a:srgbClr val="ffffff"/>
                </a:solidFill>
                <a:latin typeface="Univers"/>
              </a:rPr>
              <a:t>Manuel CALDEIRA</a:t>
            </a:r>
            <a:endParaRPr b="0" lang="fr-FR" sz="2000" spc="-1" strike="noStrike">
              <a:latin typeface="Arial"/>
            </a:endParaRPr>
          </a:p>
          <a:p>
            <a:pPr algn="r">
              <a:lnSpc>
                <a:spcPct val="90000"/>
              </a:lnSpc>
              <a:spcBef>
                <a:spcPts val="1001"/>
              </a:spcBef>
              <a:buNone/>
              <a:tabLst>
                <a:tab algn="l" pos="0"/>
              </a:tabLst>
            </a:pPr>
            <a:r>
              <a:rPr b="0" lang="fr-FR" sz="2000" spc="-1" strike="noStrike">
                <a:solidFill>
                  <a:srgbClr val="ffffff"/>
                </a:solidFill>
                <a:latin typeface="Univers"/>
              </a:rPr>
              <a:t>Asmae ADNADANE</a:t>
            </a:r>
            <a:endParaRPr b="0" lang="fr-FR" sz="2000" spc="-1" strike="noStrike">
              <a:latin typeface="Arial"/>
            </a:endParaRPr>
          </a:p>
          <a:p>
            <a:pPr algn="r">
              <a:lnSpc>
                <a:spcPct val="90000"/>
              </a:lnSpc>
              <a:spcBef>
                <a:spcPts val="1001"/>
              </a:spcBef>
              <a:buNone/>
              <a:tabLst>
                <a:tab algn="l" pos="0"/>
              </a:tabLst>
            </a:pP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1523880" y="1463040"/>
            <a:ext cx="9143640" cy="2340360"/>
          </a:xfrm>
          <a:prstGeom prst="rect">
            <a:avLst/>
          </a:prstGeom>
          <a:noFill/>
          <a:ln w="0">
            <a:noFill/>
          </a:ln>
        </p:spPr>
        <p:txBody>
          <a:bodyPr anchor="b">
            <a:normAutofit fontScale="91000"/>
          </a:bodyPr>
          <a:p>
            <a:pPr algn="r">
              <a:lnSpc>
                <a:spcPct val="90000"/>
              </a:lnSpc>
              <a:buNone/>
            </a:pPr>
            <a:r>
              <a:rPr b="1" lang="fr-FR" sz="6000" spc="-1" strike="noStrike" cap="all">
                <a:solidFill>
                  <a:srgbClr val="ffffff"/>
                </a:solidFill>
                <a:latin typeface="Univers"/>
              </a:rPr>
              <a:t>Résultats et interprétations de l’étude guidée</a:t>
            </a:r>
            <a:endParaRPr b="0" lang="fr-FR" sz="6000" spc="-1" strike="noStrike">
              <a:solidFill>
                <a:srgbClr val="000000"/>
              </a:solidFill>
              <a:latin typeface="Univers"/>
            </a:endParaRPr>
          </a:p>
        </p:txBody>
      </p:sp>
      <p:sp>
        <p:nvSpPr>
          <p:cNvPr id="379" name="PlaceHolder 2"/>
          <p:cNvSpPr>
            <a:spLocks noGrp="1"/>
          </p:cNvSpPr>
          <p:nvPr>
            <p:ph type="subTitle"/>
          </p:nvPr>
        </p:nvSpPr>
        <p:spPr>
          <a:xfrm>
            <a:off x="1527120" y="3858840"/>
            <a:ext cx="9143640" cy="1325520"/>
          </a:xfrm>
          <a:prstGeom prst="rect">
            <a:avLst/>
          </a:prstGeom>
          <a:noFill/>
          <a:ln w="0">
            <a:noFill/>
          </a:ln>
        </p:spPr>
        <p:txBody>
          <a:bodyPr anchor="t">
            <a:noAutofit/>
          </a:bodyPr>
          <a:p>
            <a:pPr algn="ctr">
              <a:buNone/>
            </a:pPr>
            <a:endParaRPr b="0" lang="fr-FR"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81" name="PlaceHolder 2"/>
          <p:cNvSpPr>
            <a:spLocks noGrp="1"/>
          </p:cNvSpPr>
          <p:nvPr>
            <p:ph type="sldNum" idx="25"/>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1A9D3898-32E1-4D41-94F0-9247B6F66A72}" type="slidenum">
              <a:rPr b="1" lang="fr-FR" sz="1200" spc="97" strike="noStrike" cap="all">
                <a:solidFill>
                  <a:srgbClr val="243fff"/>
                </a:solidFill>
                <a:latin typeface="Univers"/>
              </a:rPr>
              <a:t>11</a:t>
            </a:fld>
            <a:endParaRPr b="0" lang="fr-FR" sz="1200" spc="-1" strike="noStrike">
              <a:latin typeface="Times New Roman"/>
            </a:endParaRPr>
          </a:p>
        </p:txBody>
      </p:sp>
      <p:sp>
        <p:nvSpPr>
          <p:cNvPr id="382" name="PlaceHolder 3"/>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population dans le monde en 2013:</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Un peut moins de 7 millions</a:t>
            </a:r>
            <a:endParaRPr b="0" lang="fr-FR" sz="24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redondance dans les données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p:txBody>
      </p:sp>
      <p:pic>
        <p:nvPicPr>
          <p:cNvPr id="383" name="Image 6" descr=""/>
          <p:cNvPicPr/>
          <p:nvPr/>
        </p:nvPicPr>
        <p:blipFill>
          <a:blip r:embed="rId1"/>
          <a:stretch/>
        </p:blipFill>
        <p:spPr>
          <a:xfrm>
            <a:off x="2104920" y="2870280"/>
            <a:ext cx="7876800" cy="790200"/>
          </a:xfrm>
          <a:prstGeom prst="rect">
            <a:avLst/>
          </a:prstGeom>
          <a:ln w="0">
            <a:noFill/>
          </a:ln>
        </p:spPr>
      </p:pic>
      <p:pic>
        <p:nvPicPr>
          <p:cNvPr id="384" name="Image 9" descr=""/>
          <p:cNvPicPr/>
          <p:nvPr/>
        </p:nvPicPr>
        <p:blipFill>
          <a:blip r:embed="rId2"/>
          <a:stretch/>
        </p:blipFill>
        <p:spPr>
          <a:xfrm>
            <a:off x="2561760" y="4705920"/>
            <a:ext cx="2800080" cy="990360"/>
          </a:xfrm>
          <a:prstGeom prst="rect">
            <a:avLst/>
          </a:prstGeom>
          <a:ln w="0">
            <a:noFill/>
          </a:ln>
        </p:spPr>
      </p:pic>
      <p:pic>
        <p:nvPicPr>
          <p:cNvPr id="385" name="Image 11" descr=""/>
          <p:cNvPicPr/>
          <p:nvPr/>
        </p:nvPicPr>
        <p:blipFill>
          <a:blip r:embed="rId3"/>
          <a:stretch/>
        </p:blipFill>
        <p:spPr>
          <a:xfrm>
            <a:off x="7085880" y="3943800"/>
            <a:ext cx="2199960" cy="2514240"/>
          </a:xfrm>
          <a:prstGeom prst="rect">
            <a:avLst/>
          </a:prstGeom>
          <a:ln w="0">
            <a:noFill/>
          </a:ln>
        </p:spPr>
      </p:pic>
      <p:pic>
        <p:nvPicPr>
          <p:cNvPr id="386" name="Image 13" descr=""/>
          <p:cNvPicPr/>
          <p:nvPr/>
        </p:nvPicPr>
        <p:blipFill>
          <a:blip r:embed="rId4"/>
          <a:stretch/>
        </p:blipFill>
        <p:spPr>
          <a:xfrm>
            <a:off x="9586440" y="4005720"/>
            <a:ext cx="732960" cy="23904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88" name="PlaceHolder 2"/>
          <p:cNvSpPr>
            <a:spLocks noGrp="1"/>
          </p:cNvSpPr>
          <p:nvPr>
            <p:ph type="sldNum" idx="26"/>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1928089A-90FC-44F8-BDED-1420916EDA2B}" type="slidenum">
              <a:rPr b="1" lang="fr-FR" sz="1200" spc="97" strike="noStrike" cap="all">
                <a:solidFill>
                  <a:srgbClr val="243fff"/>
                </a:solidFill>
                <a:latin typeface="Univers"/>
              </a:rPr>
              <a:t>12</a:t>
            </a:fld>
            <a:endParaRPr b="0" lang="fr-FR" sz="1200" spc="-1" strike="noStrike">
              <a:latin typeface="Times New Roman"/>
            </a:endParaRPr>
          </a:p>
        </p:txBody>
      </p:sp>
      <p:sp>
        <p:nvSpPr>
          <p:cNvPr id="389" name="PlaceHolder 3"/>
          <p:cNvSpPr>
            <a:spLocks noGrp="1"/>
          </p:cNvSpPr>
          <p:nvPr>
            <p:ph/>
          </p:nvPr>
        </p:nvSpPr>
        <p:spPr>
          <a:xfrm>
            <a:off x="838080" y="182988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population dans le monde en 2013:</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Un peut moins de 7 millions</a:t>
            </a:r>
            <a:endParaRPr b="0" lang="fr-FR" sz="24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De la redondance dans les données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p:txBody>
      </p:sp>
      <p:pic>
        <p:nvPicPr>
          <p:cNvPr id="390" name="Image 6" descr=""/>
          <p:cNvPicPr/>
          <p:nvPr/>
        </p:nvPicPr>
        <p:blipFill>
          <a:blip r:embed="rId1"/>
          <a:stretch/>
        </p:blipFill>
        <p:spPr>
          <a:xfrm>
            <a:off x="2104920" y="2870280"/>
            <a:ext cx="7876800" cy="790200"/>
          </a:xfrm>
          <a:prstGeom prst="rect">
            <a:avLst/>
          </a:prstGeom>
          <a:ln w="0">
            <a:noFill/>
          </a:ln>
        </p:spPr>
      </p:pic>
      <p:pic>
        <p:nvPicPr>
          <p:cNvPr id="391" name="Image 11" descr=""/>
          <p:cNvPicPr/>
          <p:nvPr/>
        </p:nvPicPr>
        <p:blipFill>
          <a:blip r:embed="rId2"/>
          <a:stretch/>
        </p:blipFill>
        <p:spPr>
          <a:xfrm>
            <a:off x="8286480" y="3943800"/>
            <a:ext cx="2199960" cy="2514240"/>
          </a:xfrm>
          <a:prstGeom prst="rect">
            <a:avLst/>
          </a:prstGeom>
          <a:ln w="0">
            <a:noFill/>
          </a:ln>
        </p:spPr>
      </p:pic>
      <p:pic>
        <p:nvPicPr>
          <p:cNvPr id="392" name="Image 13" descr=""/>
          <p:cNvPicPr/>
          <p:nvPr/>
        </p:nvPicPr>
        <p:blipFill>
          <a:blip r:embed="rId3"/>
          <a:stretch/>
        </p:blipFill>
        <p:spPr>
          <a:xfrm>
            <a:off x="10787040" y="4005720"/>
            <a:ext cx="732960" cy="2390400"/>
          </a:xfrm>
          <a:prstGeom prst="rect">
            <a:avLst/>
          </a:prstGeom>
          <a:ln w="0">
            <a:noFill/>
          </a:ln>
        </p:spPr>
      </p:pic>
      <p:sp>
        <p:nvSpPr>
          <p:cNvPr id="393" name="ZoneTexte 4"/>
          <p:cNvSpPr/>
          <p:nvPr/>
        </p:nvSpPr>
        <p:spPr>
          <a:xfrm>
            <a:off x="1067760" y="4691160"/>
            <a:ext cx="7392240" cy="257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100" spc="-1" strike="noStrike">
                <a:solidFill>
                  <a:srgbClr val="000000"/>
                </a:solidFill>
                <a:latin typeface="-apple-system"/>
              </a:rPr>
              <a:t>Aliments pour animaux + Semences + Pertes + Traitement+Autres Utilisations+Nourriture  =  Disponibilité</a:t>
            </a:r>
            <a:endParaRPr b="0" lang="fr-FR" sz="1100" spc="-1" strike="noStrike">
              <a:latin typeface="Arial"/>
            </a:endParaRPr>
          </a:p>
        </p:txBody>
      </p:sp>
      <p:sp>
        <p:nvSpPr>
          <p:cNvPr id="394" name="ZoneTexte 7"/>
          <p:cNvSpPr/>
          <p:nvPr/>
        </p:nvSpPr>
        <p:spPr>
          <a:xfrm>
            <a:off x="1067760" y="4995360"/>
            <a:ext cx="6149520" cy="2570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100" spc="-1" strike="noStrike">
                <a:solidFill>
                  <a:srgbClr val="000000"/>
                </a:solidFill>
                <a:latin typeface="-apple-system"/>
              </a:rPr>
              <a:t>Production + Importations + Variation de stock -Exportations = Disponibilité</a:t>
            </a:r>
            <a:endParaRPr b="0" lang="fr-FR" sz="1100" spc="-1" strike="noStrike">
              <a:latin typeface="Arial"/>
            </a:endParaRPr>
          </a:p>
        </p:txBody>
      </p:sp>
      <p:sp>
        <p:nvSpPr>
          <p:cNvPr id="395" name="ZoneTexte 12"/>
          <p:cNvSpPr/>
          <p:nvPr/>
        </p:nvSpPr>
        <p:spPr>
          <a:xfrm>
            <a:off x="1094040" y="5609520"/>
            <a:ext cx="7365960" cy="7743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fr-FR" sz="1500" spc="-1" strike="noStrike">
                <a:solidFill>
                  <a:srgbClr val="000000"/>
                </a:solidFill>
                <a:latin typeface="-apple-system"/>
              </a:rPr>
              <a:t>Application numérique :</a:t>
            </a:r>
            <a:endParaRPr b="0" lang="fr-FR" sz="1500" spc="-1" strike="noStrike">
              <a:latin typeface="Arial"/>
            </a:endParaRPr>
          </a:p>
          <a:p>
            <a:pPr>
              <a:lnSpc>
                <a:spcPct val="100000"/>
              </a:lnSpc>
              <a:buNone/>
            </a:pPr>
            <a:endParaRPr b="0" lang="fr-FR" sz="1500" spc="-1" strike="noStrike">
              <a:latin typeface="Arial"/>
            </a:endParaRPr>
          </a:p>
          <a:p>
            <a:pPr>
              <a:lnSpc>
                <a:spcPct val="100000"/>
              </a:lnSpc>
              <a:buNone/>
            </a:pPr>
            <a:r>
              <a:rPr b="0" lang="fr-FR" sz="1500" spc="-1" strike="noStrike">
                <a:solidFill>
                  <a:srgbClr val="000000"/>
                </a:solidFill>
                <a:latin typeface="-apple-system"/>
              </a:rPr>
              <a:t>7822 + 748 + 358 + 1575 + </a:t>
            </a:r>
            <a:r>
              <a:rPr b="0" lang="fr-FR" sz="1400" spc="-1" strike="noStrike">
                <a:solidFill>
                  <a:srgbClr val="000000"/>
                </a:solidFill>
                <a:latin typeface="-apple-system"/>
              </a:rPr>
              <a:t>2824</a:t>
            </a:r>
            <a:r>
              <a:rPr b="0" lang="fr-FR" sz="1500" spc="-1" strike="noStrike">
                <a:solidFill>
                  <a:srgbClr val="000000"/>
                </a:solidFill>
                <a:latin typeface="-apple-system"/>
              </a:rPr>
              <a:t> + 6971 = 38614 + 2055 + 1131 – 21502 = 20298</a:t>
            </a:r>
            <a:endParaRPr b="0" lang="fr-FR"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397"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Liste de 5 aliments parmi les 20 plus caloriques.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Liste de 5 aliments parmi les 20 plus protéiniques.</a:t>
            </a: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a:p>
            <a:pPr>
              <a:lnSpc>
                <a:spcPct val="90000"/>
              </a:lnSpc>
              <a:spcBef>
                <a:spcPts val="1001"/>
              </a:spcBef>
              <a:buNone/>
            </a:pPr>
            <a:endParaRPr b="0" lang="fr-FR" sz="2800" spc="-1" strike="noStrike">
              <a:solidFill>
                <a:srgbClr val="000000"/>
              </a:solidFill>
              <a:latin typeface="Univers"/>
            </a:endParaRPr>
          </a:p>
        </p:txBody>
      </p:sp>
      <p:sp>
        <p:nvSpPr>
          <p:cNvPr id="398" name="PlaceHolder 3"/>
          <p:cNvSpPr>
            <a:spLocks noGrp="1"/>
          </p:cNvSpPr>
          <p:nvPr>
            <p:ph type="sldNum" idx="27"/>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9F4E60BD-5341-40AE-81D7-DFCF411922F9}" type="slidenum">
              <a:rPr b="1" lang="fr-FR" sz="1200" spc="97" strike="noStrike" cap="all">
                <a:solidFill>
                  <a:srgbClr val="8b8b8b"/>
                </a:solidFill>
                <a:latin typeface="Univers"/>
              </a:rPr>
              <a:t>12</a:t>
            </a:fld>
            <a:endParaRPr b="0" lang="fr-FR" sz="1200" spc="-1" strike="noStrike">
              <a:latin typeface="Times New Roman"/>
            </a:endParaRPr>
          </a:p>
        </p:txBody>
      </p:sp>
      <p:pic>
        <p:nvPicPr>
          <p:cNvPr id="399" name="Image 5" descr=""/>
          <p:cNvPicPr/>
          <p:nvPr/>
        </p:nvPicPr>
        <p:blipFill>
          <a:blip r:embed="rId1"/>
          <a:stretch/>
        </p:blipFill>
        <p:spPr>
          <a:xfrm>
            <a:off x="1946160" y="2548080"/>
            <a:ext cx="3771720" cy="1761840"/>
          </a:xfrm>
          <a:prstGeom prst="rect">
            <a:avLst/>
          </a:prstGeom>
          <a:ln w="0">
            <a:noFill/>
          </a:ln>
        </p:spPr>
      </p:pic>
      <p:pic>
        <p:nvPicPr>
          <p:cNvPr id="400" name="Image 7" descr=""/>
          <p:cNvPicPr/>
          <p:nvPr/>
        </p:nvPicPr>
        <p:blipFill>
          <a:blip r:embed="rId2"/>
          <a:stretch/>
        </p:blipFill>
        <p:spPr>
          <a:xfrm>
            <a:off x="6643080" y="2898000"/>
            <a:ext cx="2971440" cy="1294920"/>
          </a:xfrm>
          <a:prstGeom prst="rect">
            <a:avLst/>
          </a:prstGeom>
          <a:ln w="0">
            <a:noFill/>
          </a:ln>
        </p:spPr>
      </p:pic>
      <p:pic>
        <p:nvPicPr>
          <p:cNvPr id="401" name="Image 9" descr=""/>
          <p:cNvPicPr/>
          <p:nvPr/>
        </p:nvPicPr>
        <p:blipFill>
          <a:blip r:embed="rId3"/>
          <a:stretch/>
        </p:blipFill>
        <p:spPr>
          <a:xfrm>
            <a:off x="3884760" y="5120280"/>
            <a:ext cx="3533400" cy="13237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0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Liste de 5 aliments parmi les 20 plus caloriques.</a:t>
            </a:r>
            <a:endParaRPr b="0" lang="fr-FR" sz="2800" spc="-1" strike="noStrike">
              <a:solidFill>
                <a:srgbClr val="000000"/>
              </a:solidFill>
              <a:latin typeface="Univers"/>
            </a:endParaRPr>
          </a:p>
        </p:txBody>
      </p:sp>
      <p:sp>
        <p:nvSpPr>
          <p:cNvPr id="404" name="PlaceHolder 3"/>
          <p:cNvSpPr>
            <a:spLocks noGrp="1"/>
          </p:cNvSpPr>
          <p:nvPr>
            <p:ph type="sldNum" idx="28"/>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6F014A80-322E-4E34-A688-DC7B58E512CA}" type="slidenum">
              <a:rPr b="1" lang="fr-FR" sz="1200" spc="97" strike="noStrike" cap="all">
                <a:solidFill>
                  <a:srgbClr val="8b8b8b"/>
                </a:solidFill>
                <a:latin typeface="Univers"/>
              </a:rPr>
              <a:t>12</a:t>
            </a:fld>
            <a:endParaRPr b="0" lang="fr-FR" sz="1200" spc="-1" strike="noStrike">
              <a:latin typeface="Times New Roman"/>
            </a:endParaRPr>
          </a:p>
        </p:txBody>
      </p:sp>
      <p:pic>
        <p:nvPicPr>
          <p:cNvPr id="405" name="Image 6" descr=""/>
          <p:cNvPicPr/>
          <p:nvPr/>
        </p:nvPicPr>
        <p:blipFill>
          <a:blip r:embed="rId1"/>
          <a:stretch/>
        </p:blipFill>
        <p:spPr>
          <a:xfrm>
            <a:off x="2561040" y="2462040"/>
            <a:ext cx="6781320" cy="37144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07" name="PlaceHolder 2"/>
          <p:cNvSpPr>
            <a:spLocks noGrp="1"/>
          </p:cNvSpPr>
          <p:nvPr>
            <p:ph type="sldNum" idx="2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60CB492B-B62D-4E2A-A8D9-DC86449E795D}" type="slidenum">
              <a:rPr b="1" lang="fr-FR" sz="1200" spc="97" strike="noStrike" cap="all">
                <a:solidFill>
                  <a:srgbClr val="8b8b8b"/>
                </a:solidFill>
                <a:latin typeface="Univers"/>
              </a:rPr>
              <a:t>12</a:t>
            </a:fld>
            <a:endParaRPr b="0" lang="fr-FR" sz="1200" spc="-1" strike="noStrike">
              <a:latin typeface="Times New Roman"/>
            </a:endParaRPr>
          </a:p>
        </p:txBody>
      </p:sp>
      <p:sp>
        <p:nvSpPr>
          <p:cNvPr id="408" name="PlaceHolder 3"/>
          <p:cNvSpPr>
            <a:spLocks noGrp="1"/>
          </p:cNvSpPr>
          <p:nvPr>
            <p:ph/>
          </p:nvPr>
        </p:nvSpPr>
        <p:spPr>
          <a:xfrm>
            <a:off x="838080" y="1609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400" spc="-1" strike="noStrike">
                <a:solidFill>
                  <a:srgbClr val="000000"/>
                </a:solidFill>
                <a:latin typeface="-apple-system"/>
              </a:rPr>
              <a:t> </a:t>
            </a:r>
            <a:r>
              <a:rPr b="0" lang="fr-FR" sz="2400" spc="-1" strike="noStrike">
                <a:solidFill>
                  <a:srgbClr val="000000"/>
                </a:solidFill>
                <a:latin typeface="-apple-system"/>
              </a:rPr>
              <a:t>Disponibilité intérieure mondiale des végétaux </a:t>
            </a:r>
            <a:r>
              <a:rPr b="0" lang="fr-FR" sz="2100" spc="-1" strike="noStrike">
                <a:solidFill>
                  <a:srgbClr val="000000"/>
                </a:solidFill>
                <a:latin typeface="-apple-system"/>
              </a:rPr>
              <a:t>~46 Milliards de Kcal.</a:t>
            </a:r>
            <a:endParaRPr b="0" lang="fr-FR" sz="2100" spc="-1" strike="noStrike">
              <a:solidFill>
                <a:srgbClr val="000000"/>
              </a:solidFill>
              <a:latin typeface="Univers"/>
            </a:endParaRPr>
          </a:p>
        </p:txBody>
      </p:sp>
      <p:pic>
        <p:nvPicPr>
          <p:cNvPr id="409" name="Espace réservé du contenu 5" descr=""/>
          <p:cNvPicPr/>
          <p:nvPr/>
        </p:nvPicPr>
        <p:blipFill>
          <a:blip r:embed="rId1"/>
          <a:stretch/>
        </p:blipFill>
        <p:spPr>
          <a:xfrm>
            <a:off x="1836360" y="2186640"/>
            <a:ext cx="9229320" cy="39333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11"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Capacité de la planète à nourrir l’humanité à l’aide de son réservoir végétal.</a:t>
            </a:r>
            <a:endParaRPr b="0" lang="fr-FR" sz="28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Univers"/>
              </a:rPr>
              <a:t>Pour répondre à cette question, il est nécessaire d’estimer la consommation calorique d’un humain.</a:t>
            </a:r>
            <a:endParaRPr b="0" lang="fr-FR" sz="2400" spc="-1" strike="noStrike">
              <a:solidFill>
                <a:srgbClr val="000000"/>
              </a:solidFill>
              <a:latin typeface="Univers"/>
            </a:endParaRPr>
          </a:p>
          <a:p>
            <a:pPr lvl="1" marL="685800" indent="-228600">
              <a:lnSpc>
                <a:spcPct val="90000"/>
              </a:lnSpc>
              <a:spcBef>
                <a:spcPts val="499"/>
              </a:spcBef>
              <a:buClr>
                <a:srgbClr val="000000"/>
              </a:buClr>
              <a:buFont typeface="Arial"/>
              <a:buChar char="•"/>
            </a:pPr>
            <a:r>
              <a:rPr b="0" lang="fr-FR" sz="2400" spc="-1" strike="noStrike">
                <a:solidFill>
                  <a:srgbClr val="000000"/>
                </a:solidFill>
                <a:latin typeface="-apple-system"/>
              </a:rPr>
              <a:t> </a:t>
            </a:r>
            <a:r>
              <a:rPr b="0" lang="fr-FR" sz="2400" spc="-1" strike="noStrike">
                <a:solidFill>
                  <a:srgbClr val="000000"/>
                </a:solidFill>
                <a:latin typeface="-apple-system"/>
              </a:rPr>
              <a:t>ChatGPT à la question « Quel est le besoin moyen en calories pour les humains »  à répondu:</a:t>
            </a:r>
            <a:endParaRPr b="0" lang="fr-FR" sz="2400" spc="-1" strike="noStrike">
              <a:solidFill>
                <a:srgbClr val="000000"/>
              </a:solidFill>
              <a:latin typeface="Univers"/>
            </a:endParaRPr>
          </a:p>
          <a:p>
            <a:pPr lvl="3" marL="1600200" indent="-228600">
              <a:lnSpc>
                <a:spcPct val="90000"/>
              </a:lnSpc>
              <a:spcBef>
                <a:spcPts val="499"/>
              </a:spcBef>
              <a:buClr>
                <a:srgbClr val="000000"/>
              </a:buClr>
              <a:buFont typeface="Arial"/>
              <a:buChar char="•"/>
            </a:pPr>
            <a:r>
              <a:rPr b="0" lang="fr-FR" sz="1800" spc="-1" strike="noStrike">
                <a:solidFill>
                  <a:srgbClr val="000000"/>
                </a:solidFill>
                <a:latin typeface="-apple-system"/>
              </a:rPr>
              <a:t>Le besoin en calories varie considérablement d'une personne à l'autre en fonction de facteurs tels que l'âge, le sexe, la taille, le poids, le niveau d'activité physique et d'autres considérations de santé. En général, les adultes ont besoin d'environ 2000 à 2500 calories par jour pour maintenir leur poids corporel, mais cela peut varier de 1200 à plus de 3000 calories par jour en fonction des besoins individuels.</a:t>
            </a:r>
            <a:endParaRPr b="0" lang="fr-FR" sz="1800" spc="-1" strike="noStrike">
              <a:solidFill>
                <a:srgbClr val="000000"/>
              </a:solidFill>
              <a:latin typeface="Univers"/>
            </a:endParaRPr>
          </a:p>
        </p:txBody>
      </p:sp>
      <p:sp>
        <p:nvSpPr>
          <p:cNvPr id="412" name="PlaceHolder 3"/>
          <p:cNvSpPr>
            <a:spLocks noGrp="1"/>
          </p:cNvSpPr>
          <p:nvPr>
            <p:ph type="sldNum" idx="30"/>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23D610CC-095D-49EF-9CF2-884D5A3CFF54}" type="slidenum">
              <a:rPr b="1" lang="fr-FR" sz="1200" spc="97" strike="noStrike" cap="all">
                <a:solidFill>
                  <a:srgbClr val="8b8b8b"/>
                </a:solidFill>
                <a:latin typeface="Univers"/>
              </a:rPr>
              <a:t>12</a:t>
            </a:fld>
            <a:endParaRPr b="0" lang="fr-FR" sz="12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Quelques résultats</a:t>
            </a:r>
            <a:endParaRPr b="0" lang="fr-FR" sz="5400" spc="-1" strike="noStrike">
              <a:solidFill>
                <a:srgbClr val="000000"/>
              </a:solidFill>
              <a:latin typeface="Univers"/>
            </a:endParaRPr>
          </a:p>
        </p:txBody>
      </p:sp>
      <p:sp>
        <p:nvSpPr>
          <p:cNvPr id="414" name="PlaceHolder 2"/>
          <p:cNvSpPr>
            <a:spLocks noGrp="1"/>
          </p:cNvSpPr>
          <p:nvPr>
            <p:ph/>
          </p:nvPr>
        </p:nvSpPr>
        <p:spPr>
          <a:xfrm>
            <a:off x="838080" y="158904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400" spc="-1" strike="noStrike">
                <a:solidFill>
                  <a:srgbClr val="000000"/>
                </a:solidFill>
                <a:latin typeface="Univers"/>
              </a:rPr>
              <a:t>Capacité de la planète a nourrir l’humanité à l’aide de son réservoir végétal.</a:t>
            </a:r>
            <a:endParaRPr b="0" lang="fr-FR" sz="2400" spc="-1" strike="noStrike">
              <a:solidFill>
                <a:srgbClr val="000000"/>
              </a:solidFill>
              <a:latin typeface="Univers"/>
            </a:endParaRPr>
          </a:p>
          <a:p>
            <a:pPr lvl="1" marL="864000" indent="-324000">
              <a:lnSpc>
                <a:spcPct val="90000"/>
              </a:lnSpc>
              <a:spcBef>
                <a:spcPts val="1134"/>
              </a:spcBef>
              <a:buClr>
                <a:srgbClr val="000000"/>
              </a:buClr>
              <a:buSzPct val="75000"/>
              <a:buFont typeface="Symbol" charset="2"/>
              <a:buChar char=""/>
            </a:pPr>
            <a:r>
              <a:rPr b="0" lang="fr-FR" sz="2100" spc="-1" strike="noStrike">
                <a:solidFill>
                  <a:srgbClr val="000000"/>
                </a:solidFill>
                <a:latin typeface="Univers"/>
                <a:ea typeface="Noto Sans CJK SC"/>
              </a:rPr>
              <a:t>La planète peut </a:t>
            </a:r>
            <a:r>
              <a:rPr b="0" lang="fr-FR" sz="2100" spc="-1" strike="noStrike">
                <a:solidFill>
                  <a:srgbClr val="000000"/>
                </a:solidFill>
                <a:latin typeface="Univers"/>
              </a:rPr>
              <a:t>nourrir dans le pire des cas (pour 2500 calories) ~18 Milliards d’humains.</a:t>
            </a:r>
            <a:endParaRPr b="0" lang="fr-FR" sz="2100" spc="-1" strike="noStrike">
              <a:solidFill>
                <a:srgbClr val="000000"/>
              </a:solidFill>
              <a:latin typeface="Univers"/>
            </a:endParaRPr>
          </a:p>
        </p:txBody>
      </p:sp>
      <p:sp>
        <p:nvSpPr>
          <p:cNvPr id="415" name="PlaceHolder 3"/>
          <p:cNvSpPr>
            <a:spLocks noGrp="1"/>
          </p:cNvSpPr>
          <p:nvPr>
            <p:ph type="sldNum" idx="31"/>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A8A7F953-236C-4B32-9347-1FF1CD448F4C}" type="slidenum">
              <a:rPr b="1" lang="fr-FR" sz="1200" spc="97" strike="noStrike" cap="all">
                <a:solidFill>
                  <a:srgbClr val="8b8b8b"/>
                </a:solidFill>
                <a:latin typeface="Univers"/>
              </a:rPr>
              <a:t>12</a:t>
            </a:fld>
            <a:endParaRPr b="0" lang="fr-FR" sz="1200" spc="-1" strike="noStrike">
              <a:latin typeface="Times New Roman"/>
            </a:endParaRPr>
          </a:p>
        </p:txBody>
      </p:sp>
      <p:pic>
        <p:nvPicPr>
          <p:cNvPr id="416" name="Image 5" descr=""/>
          <p:cNvPicPr/>
          <p:nvPr/>
        </p:nvPicPr>
        <p:blipFill>
          <a:blip r:embed="rId1"/>
          <a:stretch/>
        </p:blipFill>
        <p:spPr>
          <a:xfrm>
            <a:off x="1386000" y="3141000"/>
            <a:ext cx="9534240" cy="33145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fr-FR" sz="5400" spc="-1" strike="noStrike">
                <a:solidFill>
                  <a:srgbClr val="000000"/>
                </a:solidFill>
                <a:latin typeface="Univers"/>
              </a:rPr>
              <a:t>Conclusion.</a:t>
            </a:r>
            <a:endParaRPr b="0" lang="fr-FR" sz="5400" spc="-1" strike="noStrike">
              <a:solidFill>
                <a:srgbClr val="000000"/>
              </a:solidFill>
              <a:latin typeface="Univers"/>
            </a:endParaRPr>
          </a:p>
        </p:txBody>
      </p:sp>
      <p:sp>
        <p:nvSpPr>
          <p:cNvPr id="418"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La planète peut nourrir rien qu’avec ce qu’elle produisait en 2013 en végétaux, 2,33 fois la population actuelle.</a:t>
            </a:r>
            <a:endParaRPr b="0" lang="fr-FR" sz="2800" spc="-1" strike="noStrike">
              <a:solidFill>
                <a:srgbClr val="000000"/>
              </a:solidFill>
              <a:latin typeface="Univers"/>
            </a:endParaRPr>
          </a:p>
        </p:txBody>
      </p:sp>
      <p:sp>
        <p:nvSpPr>
          <p:cNvPr id="419" name="PlaceHolder 3"/>
          <p:cNvSpPr>
            <a:spLocks noGrp="1"/>
          </p:cNvSpPr>
          <p:nvPr>
            <p:ph type="sldNum" idx="32"/>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b8b8b"/>
                </a:solidFill>
                <a:latin typeface="Univers"/>
              </a:defRPr>
            </a:lvl1pPr>
          </a:lstStyle>
          <a:p>
            <a:pPr algn="r">
              <a:lnSpc>
                <a:spcPct val="100000"/>
              </a:lnSpc>
              <a:buNone/>
            </a:pPr>
            <a:fld id="{75828D25-B28C-4FB2-81CA-D056C4F9EEFE}" type="slidenum">
              <a:rPr b="1" lang="fr-FR" sz="1200" spc="97" strike="noStrike" cap="all">
                <a:solidFill>
                  <a:srgbClr val="8b8b8b"/>
                </a:solidFill>
                <a:latin typeface="Univers"/>
              </a:rPr>
              <a:t>12</a:t>
            </a:fld>
            <a:endParaRPr b="0" lang="fr-FR" sz="1200" spc="-1" strike="noStrike">
              <a:latin typeface="Times New Roman"/>
            </a:endParaRPr>
          </a:p>
        </p:txBody>
      </p:sp>
      <p:pic>
        <p:nvPicPr>
          <p:cNvPr id="420" name="Image 5" descr=""/>
          <p:cNvPicPr/>
          <p:nvPr/>
        </p:nvPicPr>
        <p:blipFill>
          <a:blip r:embed="rId1"/>
          <a:stretch/>
        </p:blipFill>
        <p:spPr>
          <a:xfrm>
            <a:off x="2530800" y="3005280"/>
            <a:ext cx="6649200" cy="3401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1523880" y="1463040"/>
            <a:ext cx="9143640" cy="2340360"/>
          </a:xfrm>
          <a:prstGeom prst="rect">
            <a:avLst/>
          </a:prstGeom>
          <a:noFill/>
          <a:ln w="0">
            <a:noFill/>
          </a:ln>
        </p:spPr>
        <p:txBody>
          <a:bodyPr anchor="b">
            <a:normAutofit fontScale="91000"/>
          </a:bodyPr>
          <a:p>
            <a:pPr algn="ctr">
              <a:lnSpc>
                <a:spcPct val="90000"/>
              </a:lnSpc>
              <a:buNone/>
            </a:pPr>
            <a:r>
              <a:rPr b="1" lang="fr-FR" sz="6000" spc="-1" strike="noStrike" cap="all">
                <a:solidFill>
                  <a:srgbClr val="ffffff"/>
                </a:solidFill>
                <a:latin typeface="Univers"/>
              </a:rPr>
              <a:t>Distribution de la malnutrition dans le monde   </a:t>
            </a:r>
            <a:endParaRPr b="0" lang="fr-FR" sz="6000" spc="-1" strike="noStrike">
              <a:solidFill>
                <a:srgbClr val="000000"/>
              </a:solidFill>
              <a:latin typeface="Univers"/>
            </a:endParaRPr>
          </a:p>
        </p:txBody>
      </p:sp>
      <p:sp>
        <p:nvSpPr>
          <p:cNvPr id="422" name="PlaceHolder 2"/>
          <p:cNvSpPr>
            <a:spLocks noGrp="1"/>
          </p:cNvSpPr>
          <p:nvPr>
            <p:ph type="subTitle"/>
          </p:nvPr>
        </p:nvSpPr>
        <p:spPr>
          <a:xfrm>
            <a:off x="1527120" y="3858840"/>
            <a:ext cx="9143640" cy="1325520"/>
          </a:xfrm>
          <a:prstGeom prst="rect">
            <a:avLst/>
          </a:prstGeom>
          <a:noFill/>
          <a:ln w="0">
            <a:noFill/>
          </a:ln>
        </p:spPr>
        <p:txBody>
          <a:bodyPr anchor="t">
            <a:noAutofit/>
          </a:bodyPr>
          <a:p>
            <a:pPr algn="ctr">
              <a:buNone/>
            </a:pPr>
            <a:endParaRPr b="0" lang="fr-FR"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5203080" y="585360"/>
            <a:ext cx="5833440" cy="2276640"/>
          </a:xfrm>
          <a:prstGeom prst="rect">
            <a:avLst/>
          </a:prstGeom>
          <a:noFill/>
          <a:ln w="0">
            <a:noFill/>
          </a:ln>
        </p:spPr>
        <p:txBody>
          <a:bodyPr anchor="b">
            <a:noAutofit/>
          </a:bodyPr>
          <a:p>
            <a:pPr algn="r">
              <a:lnSpc>
                <a:spcPct val="90000"/>
              </a:lnSpc>
              <a:buNone/>
            </a:pPr>
            <a:r>
              <a:rPr b="1" lang="fr-FR" sz="6000" spc="398" strike="noStrike" cap="all">
                <a:solidFill>
                  <a:srgbClr val="ffffff"/>
                </a:solidFill>
                <a:latin typeface="Univers"/>
              </a:rPr>
              <a:t>Projet FAo</a:t>
            </a:r>
            <a:endParaRPr b="0" lang="fr-FR" sz="6000" spc="-1" strike="noStrike">
              <a:solidFill>
                <a:srgbClr val="000000"/>
              </a:solidFill>
              <a:latin typeface="Univers"/>
            </a:endParaRPr>
          </a:p>
        </p:txBody>
      </p:sp>
      <p:sp>
        <p:nvSpPr>
          <p:cNvPr id="319" name="PlaceHolder 2"/>
          <p:cNvSpPr>
            <a:spLocks noGrp="1"/>
          </p:cNvSpPr>
          <p:nvPr>
            <p:ph/>
          </p:nvPr>
        </p:nvSpPr>
        <p:spPr>
          <a:xfrm>
            <a:off x="5203080" y="3127320"/>
            <a:ext cx="5833440" cy="3117600"/>
          </a:xfrm>
          <a:prstGeom prst="rect">
            <a:avLst/>
          </a:prstGeom>
          <a:noFill/>
          <a:ln w="0">
            <a:noFill/>
          </a:ln>
        </p:spPr>
        <p:txBody>
          <a:bodyPr anchor="t">
            <a:noAutofit/>
          </a:bodyPr>
          <a:p>
            <a:pPr algn="r">
              <a:lnSpc>
                <a:spcPct val="90000"/>
              </a:lnSpc>
              <a:spcBef>
                <a:spcPts val="1001"/>
              </a:spcBef>
              <a:buNone/>
              <a:tabLst>
                <a:tab algn="l" pos="0"/>
              </a:tabLst>
            </a:pPr>
            <a:r>
              <a:rPr b="0" lang="fr-FR" sz="1800" spc="-1" strike="noStrike">
                <a:solidFill>
                  <a:srgbClr val="ffffff"/>
                </a:solidFill>
                <a:latin typeface="Univers"/>
              </a:rPr>
              <a:t>Méthodologie </a:t>
            </a:r>
            <a:endParaRPr b="0" lang="fr-FR" sz="1800" spc="-1" strike="noStrike">
              <a:solidFill>
                <a:srgbClr val="000000"/>
              </a:solidFill>
              <a:latin typeface="Univers"/>
            </a:endParaRPr>
          </a:p>
          <a:p>
            <a:pPr algn="r">
              <a:lnSpc>
                <a:spcPct val="90000"/>
              </a:lnSpc>
              <a:spcBef>
                <a:spcPts val="1001"/>
              </a:spcBef>
              <a:buNone/>
              <a:tabLst>
                <a:tab algn="l" pos="0"/>
              </a:tabLst>
            </a:pPr>
            <a:r>
              <a:rPr b="0" lang="fr-FR" sz="1800" spc="-1" strike="noStrike">
                <a:solidFill>
                  <a:srgbClr val="ffffff"/>
                </a:solidFill>
                <a:latin typeface="Univers"/>
              </a:rPr>
              <a:t>Résultats et interprétations de l’étude guidée</a:t>
            </a:r>
            <a:endParaRPr b="0" lang="fr-FR" sz="1800" spc="-1" strike="noStrike">
              <a:solidFill>
                <a:srgbClr val="000000"/>
              </a:solidFill>
              <a:latin typeface="Univers"/>
            </a:endParaRPr>
          </a:p>
          <a:p>
            <a:pPr algn="r">
              <a:lnSpc>
                <a:spcPct val="90000"/>
              </a:lnSpc>
              <a:spcBef>
                <a:spcPts val="1001"/>
              </a:spcBef>
              <a:buNone/>
              <a:tabLst>
                <a:tab algn="l" pos="0"/>
              </a:tabLst>
            </a:pPr>
            <a:r>
              <a:rPr b="0" lang="fr-FR" sz="1800" spc="-1" strike="noStrike">
                <a:solidFill>
                  <a:srgbClr val="ffffff"/>
                </a:solidFill>
                <a:latin typeface="Univers"/>
              </a:rPr>
              <a:t>Distribution de la malnutrition dans le monde   </a:t>
            </a:r>
            <a:endParaRPr b="0" lang="fr-FR" sz="1800" spc="-1" strike="noStrike">
              <a:solidFill>
                <a:srgbClr val="000000"/>
              </a:solidFill>
              <a:latin typeface="Univers"/>
            </a:endParaRPr>
          </a:p>
          <a:p>
            <a:pPr algn="r">
              <a:lnSpc>
                <a:spcPct val="90000"/>
              </a:lnSpc>
              <a:spcBef>
                <a:spcPts val="1001"/>
              </a:spcBef>
              <a:buNone/>
              <a:tabLst>
                <a:tab algn="l" pos="0"/>
              </a:tabLst>
            </a:pPr>
            <a:r>
              <a:rPr b="0" lang="fr-FR" sz="1800" spc="-1" strike="noStrike">
                <a:solidFill>
                  <a:srgbClr val="ffffff"/>
                </a:solidFill>
                <a:latin typeface="Univers"/>
              </a:rPr>
              <a:t>Conclusion</a:t>
            </a:r>
            <a:endParaRPr b="0" lang="fr-FR" sz="1800" spc="-1" strike="noStrike">
              <a:solidFill>
                <a:srgbClr val="000000"/>
              </a:solidFill>
              <a:latin typeface="Univers"/>
            </a:endParaRPr>
          </a:p>
        </p:txBody>
      </p:sp>
      <p:sp>
        <p:nvSpPr>
          <p:cNvPr id="320" name="PlaceHolder 3"/>
          <p:cNvSpPr>
            <a:spLocks noGrp="1"/>
          </p:cNvSpPr>
          <p:nvPr>
            <p:ph type="dt" idx="16"/>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13/01/2023</a:t>
            </a:r>
            <a:endParaRPr b="0" lang="fr-FR" sz="1200" spc="-1" strike="noStrike">
              <a:latin typeface="Times New Roman"/>
            </a:endParaRPr>
          </a:p>
        </p:txBody>
      </p:sp>
      <p:sp>
        <p:nvSpPr>
          <p:cNvPr id="321" name="PlaceHolder 4"/>
          <p:cNvSpPr>
            <a:spLocks noGrp="1"/>
          </p:cNvSpPr>
          <p:nvPr>
            <p:ph type="ftr" idx="17"/>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Projet FAO</a:t>
            </a:r>
            <a:endParaRPr b="0" lang="fr-FR" sz="1200" spc="-1" strike="noStrike">
              <a:latin typeface="Times New Roman"/>
            </a:endParaRPr>
          </a:p>
        </p:txBody>
      </p:sp>
      <p:sp>
        <p:nvSpPr>
          <p:cNvPr id="322" name="PlaceHolder 5"/>
          <p:cNvSpPr>
            <a:spLocks noGrp="1"/>
          </p:cNvSpPr>
          <p:nvPr>
            <p:ph type="sldNum" idx="18"/>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FAB62F67-1C55-477F-8C1F-FA0B41FF163C}" type="slidenum">
              <a:rPr b="1" lang="fr-FR" sz="1200" spc="97" strike="noStrike" cap="all">
                <a:solidFill>
                  <a:srgbClr val="ffffff"/>
                </a:solidFill>
                <a:latin typeface="Univers"/>
              </a:rPr>
              <a:t>&lt;number&gt;</a:t>
            </a:fld>
            <a:endParaRPr b="0" lang="fr-FR" sz="1200" spc="-1" strike="noStrike">
              <a:latin typeface="Times New Roman"/>
            </a:endParaRPr>
          </a:p>
        </p:txBody>
      </p:sp>
      <p:pic>
        <p:nvPicPr>
          <p:cNvPr id="323" name="Picture 2" descr=""/>
          <p:cNvPicPr/>
          <p:nvPr/>
        </p:nvPicPr>
        <p:blipFill>
          <a:blip r:embed="rId1"/>
          <a:srcRect l="26746" t="0" r="26746" b="0"/>
          <a:stretch/>
        </p:blipFill>
        <p:spPr>
          <a:xfrm>
            <a:off x="1366920" y="2530440"/>
            <a:ext cx="3706560" cy="37065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838080" y="365040"/>
            <a:ext cx="10515240" cy="1325160"/>
          </a:xfrm>
          <a:prstGeom prst="rect">
            <a:avLst/>
          </a:prstGeom>
          <a:noFill/>
          <a:ln w="0">
            <a:noFill/>
          </a:ln>
        </p:spPr>
        <p:txBody>
          <a:bodyPr anchor="ctr">
            <a:normAutofit fontScale="83000"/>
          </a:bodyPr>
          <a:p>
            <a:pPr>
              <a:lnSpc>
                <a:spcPct val="90000"/>
              </a:lnSpc>
              <a:buNone/>
            </a:pPr>
            <a:r>
              <a:rPr b="0" lang="fr-FR" sz="5400" spc="-1" strike="noStrike">
                <a:solidFill>
                  <a:srgbClr val="000000"/>
                </a:solidFill>
                <a:latin typeface="Univers"/>
              </a:rPr>
              <a:t>% de malnutrition par zones géographiques</a:t>
            </a:r>
            <a:endParaRPr b="0" lang="fr-FR" sz="5400" spc="-1" strike="noStrike">
              <a:solidFill>
                <a:srgbClr val="000000"/>
              </a:solidFill>
              <a:latin typeface="Univers"/>
            </a:endParaRPr>
          </a:p>
        </p:txBody>
      </p:sp>
      <p:sp>
        <p:nvSpPr>
          <p:cNvPr id="424" name="PlaceHolder 2"/>
          <p:cNvSpPr>
            <a:spLocks noGrp="1"/>
          </p:cNvSpPr>
          <p:nvPr>
            <p:ph type="sldNum" idx="33"/>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3DA9CC1C-CEBE-49D3-A3EA-71DE5F371932}" type="slidenum">
              <a:rPr b="1" lang="fr-FR" sz="1200" spc="97" strike="noStrike" cap="all">
                <a:solidFill>
                  <a:srgbClr val="243fff"/>
                </a:solidFill>
                <a:latin typeface="Univers"/>
              </a:rPr>
              <a:t>20</a:t>
            </a:fld>
            <a:endParaRPr b="0" lang="fr-FR" sz="1200" spc="-1" strike="noStrike">
              <a:latin typeface="Times New Roman"/>
            </a:endParaRPr>
          </a:p>
        </p:txBody>
      </p:sp>
      <p:pic>
        <p:nvPicPr>
          <p:cNvPr id="425" name="Espace réservé du contenu 4" descr=""/>
          <p:cNvPicPr/>
          <p:nvPr/>
        </p:nvPicPr>
        <p:blipFill>
          <a:blip r:embed="rId1"/>
          <a:stretch/>
        </p:blipFill>
        <p:spPr>
          <a:xfrm>
            <a:off x="2995560" y="2258280"/>
            <a:ext cx="6200280" cy="34858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838080" y="365040"/>
            <a:ext cx="10515240" cy="1325160"/>
          </a:xfrm>
          <a:prstGeom prst="rect">
            <a:avLst/>
          </a:prstGeom>
          <a:noFill/>
          <a:ln w="0">
            <a:noFill/>
          </a:ln>
        </p:spPr>
        <p:txBody>
          <a:bodyPr anchor="ctr">
            <a:normAutofit fontScale="82000"/>
          </a:bodyPr>
          <a:p>
            <a:pPr>
              <a:lnSpc>
                <a:spcPct val="90000"/>
              </a:lnSpc>
              <a:buNone/>
            </a:pPr>
            <a:r>
              <a:rPr b="0" lang="fr-FR" sz="5400" spc="-1" strike="noStrike">
                <a:solidFill>
                  <a:srgbClr val="000000"/>
                </a:solidFill>
                <a:latin typeface="Univers"/>
              </a:rPr>
              <a:t>Répartition de la malnutrition par zones géographiques et par pays.</a:t>
            </a:r>
            <a:endParaRPr b="0" lang="fr-FR" sz="5400" spc="-1" strike="noStrike">
              <a:solidFill>
                <a:srgbClr val="000000"/>
              </a:solidFill>
              <a:latin typeface="Univers"/>
            </a:endParaRPr>
          </a:p>
        </p:txBody>
      </p:sp>
      <p:sp>
        <p:nvSpPr>
          <p:cNvPr id="427" name="PlaceHolder 2"/>
          <p:cNvSpPr>
            <a:spLocks noGrp="1"/>
          </p:cNvSpPr>
          <p:nvPr>
            <p:ph type="sldNum" idx="34"/>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DE265135-B02A-4CD7-B6A0-989AC27B6F09}" type="slidenum">
              <a:rPr b="1" lang="fr-FR" sz="1200" spc="97" strike="noStrike" cap="all">
                <a:solidFill>
                  <a:srgbClr val="243fff"/>
                </a:solidFill>
                <a:latin typeface="Univers"/>
              </a:rPr>
              <a:t>21</a:t>
            </a:fld>
            <a:endParaRPr b="0" lang="fr-FR" sz="1200" spc="-1" strike="noStrike">
              <a:latin typeface="Times New Roman"/>
            </a:endParaRPr>
          </a:p>
        </p:txBody>
      </p:sp>
      <p:pic>
        <p:nvPicPr>
          <p:cNvPr id="428" name="Image 2" descr=""/>
          <p:cNvPicPr/>
          <p:nvPr/>
        </p:nvPicPr>
        <p:blipFill>
          <a:blip r:embed="rId1"/>
          <a:stretch/>
        </p:blipFill>
        <p:spPr>
          <a:xfrm>
            <a:off x="1237680" y="1690560"/>
            <a:ext cx="7305480" cy="5006520"/>
          </a:xfrm>
          <a:prstGeom prst="rect">
            <a:avLst/>
          </a:prstGeom>
          <a:ln w="0">
            <a:noFill/>
          </a:ln>
        </p:spPr>
      </p:pic>
      <p:pic>
        <p:nvPicPr>
          <p:cNvPr id="429" name="Image 9" descr=""/>
          <p:cNvPicPr/>
          <p:nvPr/>
        </p:nvPicPr>
        <p:blipFill>
          <a:blip r:embed="rId2"/>
          <a:stretch/>
        </p:blipFill>
        <p:spPr>
          <a:xfrm>
            <a:off x="4860000" y="2745360"/>
            <a:ext cx="6968160" cy="3590640"/>
          </a:xfrm>
          <a:prstGeom prst="rect">
            <a:avLst/>
          </a:prstGeom>
          <a:ln w="0">
            <a:noFill/>
          </a:ln>
        </p:spPr>
      </p:pic>
      <p:pic>
        <p:nvPicPr>
          <p:cNvPr id="430" name="Image 11" descr=""/>
          <p:cNvPicPr/>
          <p:nvPr/>
        </p:nvPicPr>
        <p:blipFill>
          <a:blip r:embed="rId3"/>
          <a:stretch/>
        </p:blipFill>
        <p:spPr>
          <a:xfrm>
            <a:off x="2988000" y="4379760"/>
            <a:ext cx="2123640" cy="22093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838080" y="365040"/>
            <a:ext cx="10515240" cy="1325160"/>
          </a:xfrm>
          <a:prstGeom prst="rect">
            <a:avLst/>
          </a:prstGeom>
          <a:noFill/>
          <a:ln w="0">
            <a:noFill/>
          </a:ln>
        </p:spPr>
        <p:txBody>
          <a:bodyPr anchor="ctr">
            <a:normAutofit fontScale="82000"/>
          </a:bodyPr>
          <a:p>
            <a:pPr>
              <a:lnSpc>
                <a:spcPct val="90000"/>
              </a:lnSpc>
              <a:buNone/>
            </a:pPr>
            <a:r>
              <a:rPr b="0" lang="fr-FR" sz="5400" spc="-1" strike="noStrike">
                <a:solidFill>
                  <a:srgbClr val="000000"/>
                </a:solidFill>
                <a:latin typeface="Univers"/>
              </a:rPr>
              <a:t>Répartition de la malnutrition par zones géographiques et par pays.</a:t>
            </a:r>
            <a:endParaRPr b="0" lang="fr-FR" sz="5400" spc="-1" strike="noStrike">
              <a:solidFill>
                <a:srgbClr val="000000"/>
              </a:solidFill>
              <a:latin typeface="Univers"/>
            </a:endParaRPr>
          </a:p>
        </p:txBody>
      </p:sp>
      <p:sp>
        <p:nvSpPr>
          <p:cNvPr id="432" name="PlaceHolder 2"/>
          <p:cNvSpPr>
            <a:spLocks noGrp="1"/>
          </p:cNvSpPr>
          <p:nvPr>
            <p:ph type="sldNum" idx="35"/>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166F797B-4C60-47AA-BEE4-4DA6E0C3DFC7}" type="slidenum">
              <a:rPr b="1" lang="fr-FR" sz="1200" spc="97" strike="noStrike" cap="all">
                <a:solidFill>
                  <a:srgbClr val="243fff"/>
                </a:solidFill>
                <a:latin typeface="Univers"/>
              </a:rPr>
              <a:t>22</a:t>
            </a:fld>
            <a:endParaRPr b="0" lang="fr-FR" sz="1200" spc="-1" strike="noStrike">
              <a:latin typeface="Times New Roman"/>
            </a:endParaRPr>
          </a:p>
        </p:txBody>
      </p:sp>
      <p:pic>
        <p:nvPicPr>
          <p:cNvPr id="433" name="Image 2" descr=""/>
          <p:cNvPicPr/>
          <p:nvPr/>
        </p:nvPicPr>
        <p:blipFill>
          <a:blip r:embed="rId1"/>
          <a:stretch/>
        </p:blipFill>
        <p:spPr>
          <a:xfrm>
            <a:off x="1237680" y="1690560"/>
            <a:ext cx="7305480" cy="5006520"/>
          </a:xfrm>
          <a:prstGeom prst="rect">
            <a:avLst/>
          </a:prstGeom>
          <a:ln w="0">
            <a:noFill/>
          </a:ln>
        </p:spPr>
      </p:pic>
      <p:pic>
        <p:nvPicPr>
          <p:cNvPr id="434" name="Image 9" descr=""/>
          <p:cNvPicPr/>
          <p:nvPr/>
        </p:nvPicPr>
        <p:blipFill>
          <a:blip r:embed="rId2"/>
          <a:stretch/>
        </p:blipFill>
        <p:spPr>
          <a:xfrm>
            <a:off x="5644080" y="2765880"/>
            <a:ext cx="5412960" cy="2789280"/>
          </a:xfrm>
          <a:prstGeom prst="rect">
            <a:avLst/>
          </a:prstGeom>
          <a:ln w="0">
            <a:noFill/>
          </a:ln>
        </p:spPr>
      </p:pic>
      <p:pic>
        <p:nvPicPr>
          <p:cNvPr id="435" name="Image 11" descr=""/>
          <p:cNvPicPr/>
          <p:nvPr/>
        </p:nvPicPr>
        <p:blipFill>
          <a:blip r:embed="rId3"/>
          <a:stretch/>
        </p:blipFill>
        <p:spPr>
          <a:xfrm>
            <a:off x="3520080" y="3905280"/>
            <a:ext cx="2123640" cy="2209320"/>
          </a:xfrm>
          <a:prstGeom prst="rect">
            <a:avLst/>
          </a:prstGeom>
          <a:ln w="0">
            <a:noFill/>
          </a:ln>
        </p:spPr>
      </p:pic>
      <p:sp>
        <p:nvSpPr>
          <p:cNvPr id="436" name="ZoneTexte 4"/>
          <p:cNvSpPr/>
          <p:nvPr/>
        </p:nvSpPr>
        <p:spPr>
          <a:xfrm>
            <a:off x="5644080" y="2511000"/>
            <a:ext cx="6097320" cy="4113000"/>
          </a:xfrm>
          <a:prstGeom prst="rect">
            <a:avLst/>
          </a:prstGeom>
          <a:solidFill>
            <a:schemeClr val="bg1">
              <a:lumMod val="75000"/>
            </a:schemeClr>
          </a:solidFill>
          <a:ln w="0">
            <a:noFill/>
          </a:ln>
        </p:spPr>
        <p:style>
          <a:lnRef idx="0"/>
          <a:fillRef idx="0"/>
          <a:effectRef idx="0"/>
          <a:fontRef idx="minor"/>
        </p:style>
        <p:txBody>
          <a:bodyPr lIns="90000" rIns="90000" tIns="45000" bIns="45000" anchor="t">
            <a:spAutoFit/>
          </a:bodyPr>
          <a:p>
            <a:pPr marL="285840" indent="-285840">
              <a:lnSpc>
                <a:spcPct val="100000"/>
              </a:lnSpc>
              <a:buClr>
                <a:srgbClr val="000000"/>
              </a:buClr>
              <a:buFont typeface="Arial"/>
              <a:buChar char="•"/>
            </a:pPr>
            <a:r>
              <a:rPr b="0" lang="fr-FR" sz="2400" spc="-1" strike="noStrike">
                <a:solidFill>
                  <a:srgbClr val="000000"/>
                </a:solidFill>
                <a:latin typeface="-apple-system"/>
              </a:rPr>
              <a:t>les pays Africains en </a:t>
            </a:r>
            <a:r>
              <a:rPr b="1" lang="fr-FR" sz="2400" spc="-1" strike="noStrike">
                <a:solidFill>
                  <a:srgbClr val="243fff"/>
                </a:solidFill>
                <a:latin typeface="-apple-system"/>
              </a:rPr>
              <a:t>stress nutritionnel</a:t>
            </a:r>
            <a:r>
              <a:rPr b="0" lang="fr-FR" sz="2400" spc="-1" strike="noStrike">
                <a:solidFill>
                  <a:srgbClr val="000000"/>
                </a:solidFill>
                <a:latin typeface="-apple-system"/>
              </a:rPr>
              <a:t>.</a:t>
            </a:r>
            <a:endParaRPr b="0" lang="fr-FR" sz="2400" spc="-1" strike="noStrike">
              <a:latin typeface="Arial"/>
            </a:endParaRPr>
          </a:p>
          <a:p>
            <a:pPr marL="285840" indent="-285840">
              <a:lnSpc>
                <a:spcPct val="100000"/>
              </a:lnSpc>
              <a:buClr>
                <a:srgbClr val="000000"/>
              </a:buClr>
              <a:buFont typeface="Arial"/>
              <a:buChar char="•"/>
            </a:pPr>
            <a:r>
              <a:rPr b="0" lang="fr-FR" sz="2400" spc="-1" strike="noStrike">
                <a:solidFill>
                  <a:srgbClr val="000000"/>
                </a:solidFill>
                <a:latin typeface="-apple-system"/>
              </a:rPr>
              <a:t>l'Europe. L'Oceanie sont </a:t>
            </a:r>
            <a:r>
              <a:rPr b="1" lang="fr-FR" sz="2400" spc="-1" strike="noStrike">
                <a:solidFill>
                  <a:srgbClr val="243fff"/>
                </a:solidFill>
                <a:latin typeface="-apple-system"/>
              </a:rPr>
              <a:t>très peut concernés</a:t>
            </a:r>
            <a:endParaRPr b="0" lang="fr-FR" sz="2400" spc="-1" strike="noStrike">
              <a:latin typeface="Arial"/>
            </a:endParaRPr>
          </a:p>
          <a:p>
            <a:pPr marL="285840" indent="-285840">
              <a:lnSpc>
                <a:spcPct val="100000"/>
              </a:lnSpc>
              <a:buClr>
                <a:srgbClr val="000000"/>
              </a:buClr>
              <a:buFont typeface="Arial"/>
              <a:buChar char="•"/>
            </a:pPr>
            <a:r>
              <a:rPr b="0" lang="fr-FR" sz="2400" spc="-1" strike="noStrike">
                <a:solidFill>
                  <a:srgbClr val="000000"/>
                </a:solidFill>
                <a:latin typeface="-apple-system"/>
              </a:rPr>
              <a:t>L'Amérique et l'asie occupent un </a:t>
            </a:r>
            <a:r>
              <a:rPr b="1" lang="fr-FR" sz="2400" spc="-1" strike="noStrike">
                <a:solidFill>
                  <a:srgbClr val="243fff"/>
                </a:solidFill>
                <a:latin typeface="-apple-system"/>
              </a:rPr>
              <a:t>large spèctre allant d'une situation critique </a:t>
            </a:r>
            <a:r>
              <a:rPr b="0" lang="fr-FR" sz="2400" spc="-1" strike="noStrike">
                <a:solidFill>
                  <a:srgbClr val="000000"/>
                </a:solidFill>
                <a:latin typeface="-apple-system"/>
              </a:rPr>
              <a:t>pour Haiti (17.3%) ou la Corée du Nord (14.5%) </a:t>
            </a:r>
            <a:r>
              <a:rPr b="1" lang="fr-FR" sz="2400" spc="-1" strike="noStrike">
                <a:solidFill>
                  <a:srgbClr val="243fff"/>
                </a:solidFill>
                <a:latin typeface="-apple-system"/>
              </a:rPr>
              <a:t>à une situation tres favorable</a:t>
            </a:r>
            <a:r>
              <a:rPr b="0" lang="fr-FR" sz="2400" spc="-1" strike="noStrike">
                <a:solidFill>
                  <a:srgbClr val="000000"/>
                </a:solidFill>
                <a:latin typeface="-apple-system"/>
              </a:rPr>
              <a:t> pour le Bresil (0.85 %), les USA (0.82%), la Turquie (0.85%) ou le Japon (0.84%).</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6391800" y="804600"/>
            <a:ext cx="4434480" cy="886680"/>
          </a:xfrm>
          <a:prstGeom prst="rect">
            <a:avLst/>
          </a:prstGeom>
          <a:noFill/>
          <a:ln w="0">
            <a:noFill/>
          </a:ln>
        </p:spPr>
        <p:txBody>
          <a:bodyPr anchor="b">
            <a:noAutofit/>
          </a:bodyPr>
          <a:p>
            <a:pPr>
              <a:lnSpc>
                <a:spcPct val="90000"/>
              </a:lnSpc>
              <a:buNone/>
            </a:pPr>
            <a:r>
              <a:rPr b="0" lang="fr-FR" sz="5400" spc="-1" strike="noStrike">
                <a:solidFill>
                  <a:srgbClr val="000000"/>
                </a:solidFill>
                <a:latin typeface="Univers"/>
              </a:rPr>
              <a:t>Récapitulatif</a:t>
            </a:r>
            <a:endParaRPr b="0" lang="fr-FR" sz="5400" spc="-1" strike="noStrike">
              <a:solidFill>
                <a:srgbClr val="000000"/>
              </a:solidFill>
              <a:latin typeface="Univers"/>
            </a:endParaRPr>
          </a:p>
        </p:txBody>
      </p:sp>
      <p:sp>
        <p:nvSpPr>
          <p:cNvPr id="438" name="PlaceHolder 2"/>
          <p:cNvSpPr>
            <a:spLocks noGrp="1"/>
          </p:cNvSpPr>
          <p:nvPr>
            <p:ph type="subTitle"/>
          </p:nvPr>
        </p:nvSpPr>
        <p:spPr>
          <a:xfrm>
            <a:off x="6391800" y="1801440"/>
            <a:ext cx="4434480" cy="4754520"/>
          </a:xfrm>
          <a:prstGeom prst="rect">
            <a:avLst/>
          </a:prstGeom>
          <a:noFill/>
          <a:ln w="0">
            <a:noFill/>
          </a:ln>
        </p:spPr>
        <p:txBody>
          <a:bodyPr anchor="t">
            <a:noAutofit/>
          </a:bodyPr>
          <a:p>
            <a:pPr>
              <a:lnSpc>
                <a:spcPct val="110000"/>
              </a:lnSpc>
              <a:spcBef>
                <a:spcPts val="1001"/>
              </a:spcBef>
              <a:buNone/>
              <a:tabLst>
                <a:tab algn="l" pos="0"/>
              </a:tabLst>
            </a:pPr>
            <a:r>
              <a:rPr b="0" lang="fr-FR" sz="2000" spc="-1" strike="noStrike">
                <a:solidFill>
                  <a:srgbClr val="000000"/>
                </a:solidFill>
                <a:latin typeface="Univers"/>
              </a:rPr>
              <a:t>La malnutrition est l’une des choses les plus inégalement réparties.</a:t>
            </a:r>
            <a:endParaRPr b="0" lang="fr-FR" sz="2000" spc="-1" strike="noStrike">
              <a:latin typeface="Arial"/>
            </a:endParaRPr>
          </a:p>
          <a:p>
            <a:pPr>
              <a:lnSpc>
                <a:spcPct val="110000"/>
              </a:lnSpc>
              <a:spcBef>
                <a:spcPts val="1001"/>
              </a:spcBef>
              <a:buNone/>
              <a:tabLst>
                <a:tab algn="l" pos="0"/>
              </a:tabLst>
            </a:pPr>
            <a:r>
              <a:rPr b="0" lang="fr-FR" sz="2000" spc="-1" strike="noStrike">
                <a:solidFill>
                  <a:srgbClr val="000000"/>
                </a:solidFill>
                <a:latin typeface="Univers"/>
              </a:rPr>
              <a:t>Elle est très présente en Afrique mais dans une moindre mesure en Asie et en Amérique.</a:t>
            </a:r>
            <a:endParaRPr b="0" lang="fr-FR" sz="2000" spc="-1" strike="noStrike">
              <a:latin typeface="Arial"/>
            </a:endParaRPr>
          </a:p>
          <a:p>
            <a:pPr>
              <a:lnSpc>
                <a:spcPct val="110000"/>
              </a:lnSpc>
              <a:spcBef>
                <a:spcPts val="1001"/>
              </a:spcBef>
              <a:buNone/>
              <a:tabLst>
                <a:tab algn="l" pos="0"/>
              </a:tabLst>
            </a:pPr>
            <a:r>
              <a:rPr b="0" lang="fr-FR" sz="2000" spc="-1" strike="noStrike">
                <a:solidFill>
                  <a:srgbClr val="000000"/>
                </a:solidFill>
                <a:latin typeface="Univers"/>
              </a:rPr>
              <a:t>L’Europe et l’Asie reste pour leur part relativement épargnés.</a:t>
            </a:r>
            <a:endParaRPr b="0" lang="fr-FR" sz="2000" spc="-1" strike="noStrike">
              <a:latin typeface="Arial"/>
            </a:endParaRPr>
          </a:p>
          <a:p>
            <a:pPr>
              <a:lnSpc>
                <a:spcPct val="110000"/>
              </a:lnSpc>
              <a:spcBef>
                <a:spcPts val="1001"/>
              </a:spcBef>
              <a:buNone/>
              <a:tabLst>
                <a:tab algn="l" pos="0"/>
              </a:tabLst>
            </a:pPr>
            <a:r>
              <a:rPr b="0" lang="fr-FR" sz="2000" spc="-1" strike="noStrike">
                <a:solidFill>
                  <a:srgbClr val="000000"/>
                </a:solidFill>
                <a:latin typeface="Univers"/>
              </a:rPr>
              <a:t>La constatation est faite que notre terre à les moyens de nourrir l’humanité.</a:t>
            </a:r>
            <a:endParaRPr b="0" lang="fr-FR" sz="2000" spc="-1" strike="noStrike">
              <a:latin typeface="Arial"/>
            </a:endParaRPr>
          </a:p>
        </p:txBody>
      </p:sp>
      <p:sp>
        <p:nvSpPr>
          <p:cNvPr id="439" name="PlaceHolder 3"/>
          <p:cNvSpPr>
            <a:spLocks noGrp="1"/>
          </p:cNvSpPr>
          <p:nvPr>
            <p:ph type="ftr" idx="36"/>
          </p:nvPr>
        </p:nvSpPr>
        <p:spPr>
          <a:xfrm rot="16200000">
            <a:off x="9811440" y="1591200"/>
            <a:ext cx="3547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Projet FAo</a:t>
            </a:r>
            <a:endParaRPr b="0" lang="fr-FR" sz="1200" spc="-1" strike="noStrike">
              <a:latin typeface="Times New Roman"/>
            </a:endParaRPr>
          </a:p>
        </p:txBody>
      </p:sp>
      <p:sp>
        <p:nvSpPr>
          <p:cNvPr id="440" name="PlaceHolder 4"/>
          <p:cNvSpPr>
            <a:spLocks noGrp="1"/>
          </p:cNvSpPr>
          <p:nvPr>
            <p:ph type="sldNum" idx="37"/>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BEDD8F85-84F6-4880-81D9-9CF9B050C251}" type="slidenum">
              <a:rPr b="1" lang="fr-FR" sz="1200" spc="97" strike="noStrike" cap="all">
                <a:solidFill>
                  <a:srgbClr val="8d92ff"/>
                </a:solidFill>
                <a:latin typeface="Univers"/>
              </a:rPr>
              <a:t>22</a:t>
            </a:fld>
            <a:endParaRPr b="0" lang="fr-FR" sz="1200" spc="-1" strike="noStrike">
              <a:latin typeface="Times New Roman"/>
            </a:endParaRPr>
          </a:p>
        </p:txBody>
      </p:sp>
      <p:pic>
        <p:nvPicPr>
          <p:cNvPr id="441" name="Picture 2" descr=""/>
          <p:cNvPicPr/>
          <p:nvPr/>
        </p:nvPicPr>
        <p:blipFill>
          <a:blip r:embed="rId1"/>
          <a:srcRect l="7415" t="0" r="7415" b="0"/>
          <a:stretch/>
        </p:blipFill>
        <p:spPr>
          <a:xfrm>
            <a:off x="283320" y="3108960"/>
            <a:ext cx="5220720" cy="3447000"/>
          </a:xfrm>
          <a:prstGeom prst="rect">
            <a:avLst/>
          </a:prstGeom>
          <a:ln w="0">
            <a:noFill/>
          </a:ln>
        </p:spPr>
      </p:pic>
      <p:pic>
        <p:nvPicPr>
          <p:cNvPr id="442" name="Picture 6" descr=""/>
          <p:cNvPicPr/>
          <p:nvPr/>
        </p:nvPicPr>
        <p:blipFill>
          <a:blip r:embed="rId2"/>
          <a:srcRect l="17234" t="0" r="17234" b="0"/>
          <a:stretch/>
        </p:blipFill>
        <p:spPr>
          <a:xfrm>
            <a:off x="283320" y="301680"/>
            <a:ext cx="2459520" cy="2505240"/>
          </a:xfrm>
          <a:prstGeom prst="rect">
            <a:avLst/>
          </a:prstGeom>
          <a:ln w="0">
            <a:noFill/>
          </a:ln>
        </p:spPr>
      </p:pic>
      <p:pic>
        <p:nvPicPr>
          <p:cNvPr id="443" name="Picture 8" descr=""/>
          <p:cNvPicPr/>
          <p:nvPr/>
        </p:nvPicPr>
        <p:blipFill>
          <a:blip r:embed="rId3"/>
          <a:srcRect l="19354" t="0" r="19354" b="0"/>
          <a:stretch/>
        </p:blipFill>
        <p:spPr>
          <a:xfrm>
            <a:off x="3044880" y="301680"/>
            <a:ext cx="2459520" cy="25052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title"/>
          </p:nvPr>
        </p:nvSpPr>
        <p:spPr>
          <a:xfrm>
            <a:off x="6391800" y="804600"/>
            <a:ext cx="4434480" cy="886680"/>
          </a:xfrm>
          <a:prstGeom prst="rect">
            <a:avLst/>
          </a:prstGeom>
          <a:noFill/>
          <a:ln w="0">
            <a:noFill/>
          </a:ln>
        </p:spPr>
        <p:txBody>
          <a:bodyPr anchor="b">
            <a:normAutofit fontScale="96000"/>
          </a:bodyPr>
          <a:p>
            <a:pPr>
              <a:lnSpc>
                <a:spcPct val="90000"/>
              </a:lnSpc>
              <a:buNone/>
            </a:pPr>
            <a:r>
              <a:rPr b="0" lang="fr-FR" sz="5400" spc="-1" strike="noStrike">
                <a:solidFill>
                  <a:srgbClr val="000000"/>
                </a:solidFill>
                <a:latin typeface="Univers"/>
              </a:rPr>
              <a:t>En conclusion</a:t>
            </a:r>
            <a:endParaRPr b="0" lang="fr-FR" sz="5400" spc="-1" strike="noStrike">
              <a:solidFill>
                <a:srgbClr val="000000"/>
              </a:solidFill>
              <a:latin typeface="Univers"/>
            </a:endParaRPr>
          </a:p>
        </p:txBody>
      </p:sp>
      <p:sp>
        <p:nvSpPr>
          <p:cNvPr id="445" name="PlaceHolder 2"/>
          <p:cNvSpPr>
            <a:spLocks noGrp="1"/>
          </p:cNvSpPr>
          <p:nvPr>
            <p:ph type="subTitle"/>
          </p:nvPr>
        </p:nvSpPr>
        <p:spPr>
          <a:xfrm>
            <a:off x="6391800" y="1801440"/>
            <a:ext cx="4434480" cy="4754520"/>
          </a:xfrm>
          <a:prstGeom prst="rect">
            <a:avLst/>
          </a:prstGeom>
          <a:noFill/>
          <a:ln w="0">
            <a:noFill/>
          </a:ln>
        </p:spPr>
        <p:txBody>
          <a:bodyPr anchor="t">
            <a:normAutofit/>
          </a:bodyPr>
          <a:p>
            <a:pPr>
              <a:lnSpc>
                <a:spcPct val="110000"/>
              </a:lnSpc>
              <a:spcBef>
                <a:spcPts val="1001"/>
              </a:spcBef>
              <a:buNone/>
              <a:tabLst>
                <a:tab algn="l" pos="0"/>
              </a:tabLst>
            </a:pPr>
            <a:r>
              <a:rPr b="0" lang="fr-FR" sz="3200" spc="-1" strike="noStrike">
                <a:solidFill>
                  <a:srgbClr val="000000"/>
                </a:solidFill>
                <a:latin typeface="Univers"/>
              </a:rPr>
              <a:t>La malnutrition n’est pas une </a:t>
            </a:r>
            <a:r>
              <a:rPr b="1" lang="fr-FR" sz="3200" spc="-1" strike="noStrike">
                <a:solidFill>
                  <a:srgbClr val="243fff"/>
                </a:solidFill>
                <a:latin typeface="Univers"/>
              </a:rPr>
              <a:t>malédiction</a:t>
            </a:r>
            <a:r>
              <a:rPr b="0" lang="fr-FR" sz="3200" spc="-1" strike="noStrike">
                <a:solidFill>
                  <a:srgbClr val="000000"/>
                </a:solidFill>
                <a:latin typeface="Univers"/>
              </a:rPr>
              <a:t>, c’est un problème des sociétés à s’organiser, à générer la capacité de </a:t>
            </a:r>
            <a:r>
              <a:rPr b="1" lang="fr-FR" sz="3200" spc="-1" strike="noStrike">
                <a:solidFill>
                  <a:srgbClr val="243fff"/>
                </a:solidFill>
                <a:latin typeface="Univers"/>
              </a:rPr>
              <a:t>distribuer équitablement </a:t>
            </a:r>
            <a:r>
              <a:rPr b="0" lang="fr-FR" sz="3200" spc="-1" strike="noStrike">
                <a:solidFill>
                  <a:srgbClr val="000000"/>
                </a:solidFill>
                <a:latin typeface="Univers"/>
              </a:rPr>
              <a:t>les ressources.</a:t>
            </a:r>
            <a:endParaRPr b="0" lang="fr-FR" sz="3200" spc="-1" strike="noStrike">
              <a:latin typeface="Arial"/>
            </a:endParaRPr>
          </a:p>
        </p:txBody>
      </p:sp>
      <p:sp>
        <p:nvSpPr>
          <p:cNvPr id="446" name="PlaceHolder 3"/>
          <p:cNvSpPr>
            <a:spLocks noGrp="1"/>
          </p:cNvSpPr>
          <p:nvPr>
            <p:ph type="ftr" idx="38"/>
          </p:nvPr>
        </p:nvSpPr>
        <p:spPr>
          <a:xfrm rot="16200000">
            <a:off x="9811440" y="1591200"/>
            <a:ext cx="3547440" cy="364680"/>
          </a:xfrm>
          <a:prstGeom prst="rect">
            <a:avLst/>
          </a:prstGeom>
          <a:noFill/>
          <a:ln w="0">
            <a:noFill/>
          </a:ln>
        </p:spPr>
        <p:txBody>
          <a:bodyPr anchor="ctr">
            <a:noAutofit/>
          </a:bodyPr>
          <a:lstStyle>
            <a:lvl1pPr algn="ctr">
              <a:lnSpc>
                <a:spcPct val="100000"/>
              </a:lnSpc>
              <a:buNone/>
              <a:defRPr b="1" lang="fr-FR" sz="1200" spc="97" strike="noStrike" cap="all">
                <a:solidFill>
                  <a:srgbClr val="8d92ff"/>
                </a:solidFill>
                <a:latin typeface="Univers"/>
              </a:defRPr>
            </a:lvl1pPr>
          </a:lstStyle>
          <a:p>
            <a:pPr algn="ctr">
              <a:lnSpc>
                <a:spcPct val="100000"/>
              </a:lnSpc>
              <a:buNone/>
            </a:pPr>
            <a:r>
              <a:rPr b="1" lang="fr-FR" sz="1200" spc="97" strike="noStrike" cap="all">
                <a:solidFill>
                  <a:srgbClr val="8d92ff"/>
                </a:solidFill>
                <a:latin typeface="Univers"/>
              </a:rPr>
              <a:t>Projet FAo</a:t>
            </a:r>
            <a:endParaRPr b="0" lang="fr-FR" sz="1200" spc="-1" strike="noStrike">
              <a:latin typeface="Times New Roman"/>
            </a:endParaRPr>
          </a:p>
        </p:txBody>
      </p:sp>
      <p:sp>
        <p:nvSpPr>
          <p:cNvPr id="447" name="PlaceHolder 4"/>
          <p:cNvSpPr>
            <a:spLocks noGrp="1"/>
          </p:cNvSpPr>
          <p:nvPr>
            <p:ph type="sldNum" idx="3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8d92ff"/>
                </a:solidFill>
                <a:latin typeface="Univers"/>
              </a:defRPr>
            </a:lvl1pPr>
          </a:lstStyle>
          <a:p>
            <a:pPr algn="r">
              <a:lnSpc>
                <a:spcPct val="100000"/>
              </a:lnSpc>
              <a:buNone/>
            </a:pPr>
            <a:fld id="{BF899FB3-AE42-4517-8EA5-60D94AC5EC23}" type="slidenum">
              <a:rPr b="1" lang="fr-FR" sz="1200" spc="97" strike="noStrike" cap="all">
                <a:solidFill>
                  <a:srgbClr val="8d92ff"/>
                </a:solidFill>
                <a:latin typeface="Univers"/>
              </a:rPr>
              <a:t>24</a:t>
            </a:fld>
            <a:endParaRPr b="0" lang="fr-FR" sz="1200" spc="-1" strike="noStrike">
              <a:latin typeface="Times New Roman"/>
            </a:endParaRPr>
          </a:p>
        </p:txBody>
      </p:sp>
      <p:pic>
        <p:nvPicPr>
          <p:cNvPr id="448" name="Picture 2" descr=""/>
          <p:cNvPicPr/>
          <p:nvPr/>
        </p:nvPicPr>
        <p:blipFill>
          <a:blip r:embed="rId1"/>
          <a:srcRect l="7415" t="0" r="7415" b="0"/>
          <a:stretch/>
        </p:blipFill>
        <p:spPr>
          <a:xfrm>
            <a:off x="283320" y="3108960"/>
            <a:ext cx="5220720" cy="3447000"/>
          </a:xfrm>
          <a:prstGeom prst="rect">
            <a:avLst/>
          </a:prstGeom>
          <a:ln w="0">
            <a:noFill/>
          </a:ln>
        </p:spPr>
      </p:pic>
      <p:pic>
        <p:nvPicPr>
          <p:cNvPr id="449" name="Picture 6" descr=""/>
          <p:cNvPicPr/>
          <p:nvPr/>
        </p:nvPicPr>
        <p:blipFill>
          <a:blip r:embed="rId2"/>
          <a:srcRect l="17234" t="0" r="17234" b="0"/>
          <a:stretch/>
        </p:blipFill>
        <p:spPr>
          <a:xfrm>
            <a:off x="283320" y="301680"/>
            <a:ext cx="2459520" cy="2505240"/>
          </a:xfrm>
          <a:prstGeom prst="rect">
            <a:avLst/>
          </a:prstGeom>
          <a:ln w="0">
            <a:noFill/>
          </a:ln>
        </p:spPr>
      </p:pic>
      <p:pic>
        <p:nvPicPr>
          <p:cNvPr id="450" name="Picture 8" descr=""/>
          <p:cNvPicPr/>
          <p:nvPr/>
        </p:nvPicPr>
        <p:blipFill>
          <a:blip r:embed="rId3"/>
          <a:srcRect l="19354" t="0" r="19354" b="0"/>
          <a:stretch/>
        </p:blipFill>
        <p:spPr>
          <a:xfrm>
            <a:off x="3044880" y="301680"/>
            <a:ext cx="2459520" cy="25052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Num" idx="40"/>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5D162DB5-BA20-460A-AA0C-E4D5779AEDE0}" type="slidenum">
              <a:rPr b="1" lang="fr-FR" sz="1200" spc="97" strike="noStrike" cap="all">
                <a:solidFill>
                  <a:srgbClr val="243fff"/>
                </a:solidFill>
                <a:latin typeface="Univers"/>
              </a:rPr>
              <a:t>24</a:t>
            </a:fld>
            <a:endParaRPr b="0" lang="fr-FR" sz="1200" spc="-1" strike="noStrike">
              <a:latin typeface="Times New Roman"/>
            </a:endParaRPr>
          </a:p>
        </p:txBody>
      </p:sp>
      <p:sp>
        <p:nvSpPr>
          <p:cNvPr id="452" name="Titre 6"/>
          <p:cNvSpPr txBox="1"/>
          <p:nvPr/>
        </p:nvSpPr>
        <p:spPr>
          <a:xfrm>
            <a:off x="972000" y="1188000"/>
            <a:ext cx="10619640" cy="3672000"/>
          </a:xfrm>
          <a:prstGeom prst="rect">
            <a:avLst/>
          </a:prstGeom>
          <a:noFill/>
          <a:ln w="0">
            <a:noFill/>
          </a:ln>
        </p:spPr>
        <p:txBody>
          <a:bodyPr anchor="b">
            <a:normAutofit fontScale="56000"/>
          </a:bodyPr>
          <a:p>
            <a:pPr>
              <a:lnSpc>
                <a:spcPct val="90000"/>
              </a:lnSpc>
              <a:buNone/>
            </a:pPr>
            <a:r>
              <a:rPr b="0" lang="fr-FR" sz="7200" spc="-1" strike="noStrike">
                <a:solidFill>
                  <a:srgbClr val="000000"/>
                </a:solidFill>
                <a:latin typeface="Univers"/>
              </a:rPr>
              <a:t>Références</a:t>
            </a:r>
            <a:br>
              <a:rPr sz="5400"/>
            </a:br>
            <a:br>
              <a:rPr sz="5400"/>
            </a:br>
            <a:r>
              <a:rPr b="0" lang="fr-FR" sz="5400" spc="-1" strike="noStrike">
                <a:solidFill>
                  <a:srgbClr val="000000"/>
                </a:solidFill>
                <a:latin typeface="Univers"/>
              </a:rPr>
              <a:t>- </a:t>
            </a:r>
            <a:r>
              <a:rPr b="0" lang="fr-FR" sz="4000" spc="-1" strike="noStrike">
                <a:solidFill>
                  <a:srgbClr val="000000"/>
                </a:solidFill>
                <a:latin typeface="Univers"/>
                <a:hlinkClick r:id="rId1"/>
              </a:rPr>
              <a:t>https://chatgptonline.net/</a:t>
            </a:r>
            <a:br>
              <a:rPr sz="4000"/>
            </a:br>
            <a:br>
              <a:rPr sz="4000"/>
            </a:br>
            <a:r>
              <a:rPr b="0" lang="fr-FR" sz="4000" spc="-1" strike="noStrike">
                <a:solidFill>
                  <a:srgbClr val="000000"/>
                </a:solidFill>
                <a:latin typeface="Univers"/>
              </a:rPr>
              <a:t>- </a:t>
            </a:r>
            <a:r>
              <a:rPr b="0" lang="fr-FR" sz="4000" spc="-1" strike="noStrike">
                <a:solidFill>
                  <a:srgbClr val="000000"/>
                </a:solidFill>
                <a:latin typeface="Univers"/>
                <a:hlinkClick r:id="rId2"/>
              </a:rPr>
              <a:t>https://www.compteur.net/compteur-population-mondiale/</a:t>
            </a:r>
            <a:br>
              <a:rPr sz="4000"/>
            </a:br>
            <a:br>
              <a:rPr sz="4000"/>
            </a:br>
            <a:r>
              <a:rPr b="0" lang="fr-FR" sz="4000" spc="-1" strike="noStrike">
                <a:solidFill>
                  <a:srgbClr val="000000"/>
                </a:solidFill>
                <a:latin typeface="Univers"/>
              </a:rPr>
              <a:t>- https://www.fao.org/faolex/opendata/fr/</a:t>
            </a:r>
            <a:br>
              <a:rPr sz="4000"/>
            </a:br>
            <a:br>
              <a:rPr sz="4000"/>
            </a:br>
            <a:r>
              <a:rPr b="0" lang="fr-FR" sz="4000" spc="-1" strike="noStrike">
                <a:solidFill>
                  <a:srgbClr val="000000"/>
                </a:solidFill>
                <a:latin typeface="Univers"/>
              </a:rPr>
              <a:t>- https://www.worldometers.info/world-population/world-population-by-year/</a:t>
            </a:r>
            <a:endParaRPr b="0" lang="fr-FR" sz="4000" spc="-1" strike="noStrike">
              <a:solidFill>
                <a:srgbClr val="000000"/>
              </a:solidFill>
              <a:latin typeface="Univers"/>
            </a:endParaRPr>
          </a:p>
        </p:txBody>
      </p:sp>
      <p:sp>
        <p:nvSpPr>
          <p:cNvPr id="453" name="Espace réservé du pied de page 2"/>
          <p:cNvSpPr txBox="1"/>
          <p:nvPr/>
        </p:nvSpPr>
        <p:spPr>
          <a:xfrm rot="16200000">
            <a:off x="9811800" y="1591200"/>
            <a:ext cx="3547440" cy="364680"/>
          </a:xfrm>
          <a:prstGeom prst="rect">
            <a:avLst/>
          </a:prstGeom>
          <a:noFill/>
          <a:ln w="0">
            <a:noFill/>
          </a:ln>
        </p:spPr>
        <p:txBody>
          <a:bodyPr anchor="ctr">
            <a:noAutofit/>
          </a:bodyPr>
          <a:p>
            <a:pPr algn="ctr">
              <a:lnSpc>
                <a:spcPct val="100000"/>
              </a:lnSpc>
              <a:buNone/>
            </a:pPr>
            <a:r>
              <a:rPr b="1" lang="fr-FR" sz="1200" spc="97" strike="noStrike" cap="all">
                <a:solidFill>
                  <a:srgbClr val="8d92ff"/>
                </a:solidFill>
                <a:latin typeface="Univers"/>
              </a:rPr>
              <a:t>Projet FAo</a:t>
            </a:r>
            <a:endParaRPr b="0" lang="fr-FR" sz="12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dt" idx="41"/>
          </p:nvPr>
        </p:nvSpPr>
        <p:spPr>
          <a:xfrm>
            <a:off x="658440" y="201240"/>
            <a:ext cx="2742840" cy="364680"/>
          </a:xfrm>
          <a:prstGeom prst="rect">
            <a:avLst/>
          </a:prstGeom>
          <a:noFill/>
          <a:ln w="0">
            <a:noFill/>
          </a:ln>
        </p:spPr>
        <p:txBody>
          <a:bodyPr anchor="ctr">
            <a:noAutofit/>
          </a:bodyPr>
          <a:lstStyle>
            <a:lvl1pPr>
              <a:lnSpc>
                <a:spcPct val="100000"/>
              </a:lnSpc>
              <a:buNone/>
              <a:defRPr b="1" lang="fr-FR" sz="1200" spc="97" strike="noStrike" cap="all">
                <a:solidFill>
                  <a:srgbClr val="ffffff"/>
                </a:solidFill>
                <a:latin typeface="Univers"/>
              </a:defRPr>
            </a:lvl1pPr>
          </a:lstStyle>
          <a:p>
            <a:pPr>
              <a:lnSpc>
                <a:spcPct val="100000"/>
              </a:lnSpc>
              <a:buNone/>
            </a:pPr>
            <a:r>
              <a:rPr b="1" lang="fr-FR" sz="1200" spc="97" strike="noStrike" cap="all">
                <a:solidFill>
                  <a:srgbClr val="ffffff"/>
                </a:solidFill>
                <a:latin typeface="Univers"/>
              </a:rPr>
              <a:t>03/09/20XX</a:t>
            </a:r>
            <a:endParaRPr b="0" lang="fr-FR" sz="1200" spc="-1" strike="noStrike">
              <a:latin typeface="Times New Roman"/>
            </a:endParaRPr>
          </a:p>
        </p:txBody>
      </p:sp>
      <p:sp>
        <p:nvSpPr>
          <p:cNvPr id="455" name="PlaceHolder 2"/>
          <p:cNvSpPr>
            <a:spLocks noGrp="1"/>
          </p:cNvSpPr>
          <p:nvPr>
            <p:ph type="sldNum" idx="42"/>
          </p:nvPr>
        </p:nvSpPr>
        <p:spPr>
          <a:xfrm>
            <a:off x="8610480" y="20124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ffffff"/>
                </a:solidFill>
                <a:latin typeface="Univers"/>
              </a:defRPr>
            </a:lvl1pPr>
          </a:lstStyle>
          <a:p>
            <a:pPr algn="r">
              <a:lnSpc>
                <a:spcPct val="100000"/>
              </a:lnSpc>
              <a:buNone/>
            </a:pPr>
            <a:fld id="{23D0DF82-D6E4-48F9-A26C-9432E34E33E6}" type="slidenum">
              <a:rPr b="1" lang="fr-FR" sz="1200" spc="97" strike="noStrike" cap="all">
                <a:solidFill>
                  <a:srgbClr val="ffffff"/>
                </a:solidFill>
                <a:latin typeface="Univers"/>
              </a:rPr>
              <a:t>25</a:t>
            </a:fld>
            <a:endParaRPr b="0" lang="fr-FR" sz="1200" spc="-1" strike="noStrike">
              <a:latin typeface="Times New Roman"/>
            </a:endParaRPr>
          </a:p>
        </p:txBody>
      </p:sp>
      <p:sp>
        <p:nvSpPr>
          <p:cNvPr id="456" name="PlaceHolder 3"/>
          <p:cNvSpPr>
            <a:spLocks noGrp="1"/>
          </p:cNvSpPr>
          <p:nvPr>
            <p:ph type="ftr" idx="43"/>
          </p:nvPr>
        </p:nvSpPr>
        <p:spPr>
          <a:xfrm rot="16200000">
            <a:off x="-548640" y="1938600"/>
            <a:ext cx="2788560" cy="364680"/>
          </a:xfrm>
          <a:prstGeom prst="rect">
            <a:avLst/>
          </a:prstGeom>
          <a:noFill/>
          <a:ln w="0">
            <a:noFill/>
          </a:ln>
        </p:spPr>
        <p:txBody>
          <a:bodyPr anchor="ctr">
            <a:noAutofit/>
          </a:bodyPr>
          <a:lstStyle>
            <a:lvl1pPr algn="ctr">
              <a:lnSpc>
                <a:spcPct val="100000"/>
              </a:lnSpc>
              <a:buNone/>
              <a:defRPr b="1" lang="fr-FR" sz="1200" spc="97" strike="noStrike" cap="all">
                <a:solidFill>
                  <a:srgbClr val="ffffff"/>
                </a:solidFill>
                <a:latin typeface="Univers"/>
              </a:defRPr>
            </a:lvl1pPr>
          </a:lstStyle>
          <a:p>
            <a:pPr algn="ctr">
              <a:lnSpc>
                <a:spcPct val="100000"/>
              </a:lnSpc>
              <a:buNone/>
            </a:pPr>
            <a:r>
              <a:rPr b="1" lang="fr-FR" sz="1200" spc="97" strike="noStrike" cap="all">
                <a:solidFill>
                  <a:srgbClr val="ffffff"/>
                </a:solidFill>
                <a:latin typeface="Univers"/>
              </a:rPr>
              <a:t>Titre de la présentation</a:t>
            </a:r>
            <a:endParaRPr b="0" lang="fr-FR" sz="1200" spc="-1" strike="noStrike">
              <a:latin typeface="Times New Roman"/>
            </a:endParaRPr>
          </a:p>
        </p:txBody>
      </p:sp>
      <p:sp>
        <p:nvSpPr>
          <p:cNvPr id="457" name="PlaceHolder 4"/>
          <p:cNvSpPr>
            <a:spLocks noGrp="1"/>
          </p:cNvSpPr>
          <p:nvPr>
            <p:ph type="title"/>
          </p:nvPr>
        </p:nvSpPr>
        <p:spPr>
          <a:xfrm>
            <a:off x="5760720" y="585360"/>
            <a:ext cx="5275800" cy="2276640"/>
          </a:xfrm>
          <a:prstGeom prst="rect">
            <a:avLst/>
          </a:prstGeom>
          <a:noFill/>
          <a:ln w="0">
            <a:noFill/>
          </a:ln>
        </p:spPr>
        <p:txBody>
          <a:bodyPr anchor="b">
            <a:noAutofit/>
          </a:bodyPr>
          <a:p>
            <a:pPr algn="r">
              <a:lnSpc>
                <a:spcPct val="90000"/>
              </a:lnSpc>
              <a:buNone/>
            </a:pPr>
            <a:r>
              <a:rPr b="1" lang="fr-FR" sz="4800" spc="398" strike="noStrike" cap="all">
                <a:solidFill>
                  <a:srgbClr val="ffffff"/>
                </a:solidFill>
                <a:latin typeface="Univers"/>
              </a:rPr>
              <a:t>Merci</a:t>
            </a:r>
            <a:endParaRPr b="0" lang="fr-FR" sz="4800" spc="-1" strike="noStrike">
              <a:solidFill>
                <a:srgbClr val="000000"/>
              </a:solidFill>
              <a:latin typeface="Univers"/>
            </a:endParaRPr>
          </a:p>
        </p:txBody>
      </p:sp>
      <p:pic>
        <p:nvPicPr>
          <p:cNvPr id="458" name="Picture 6" descr=""/>
          <p:cNvPicPr/>
          <p:nvPr/>
        </p:nvPicPr>
        <p:blipFill>
          <a:blip r:embed="rId1"/>
          <a:srcRect l="16597" t="0" r="16597" b="0"/>
          <a:stretch/>
        </p:blipFill>
        <p:spPr>
          <a:xfrm>
            <a:off x="1776240" y="407880"/>
            <a:ext cx="1952280" cy="1950840"/>
          </a:xfrm>
          <a:prstGeom prst="rect">
            <a:avLst/>
          </a:prstGeom>
          <a:ln w="0">
            <a:noFill/>
          </a:ln>
        </p:spPr>
      </p:pic>
      <p:pic>
        <p:nvPicPr>
          <p:cNvPr id="459" name="Picture 8" descr=""/>
          <p:cNvPicPr/>
          <p:nvPr/>
        </p:nvPicPr>
        <p:blipFill>
          <a:blip r:embed="rId2"/>
          <a:srcRect l="18582" t="0" r="18582" b="0"/>
          <a:stretch/>
        </p:blipFill>
        <p:spPr>
          <a:xfrm>
            <a:off x="3529080" y="1973160"/>
            <a:ext cx="2288880" cy="2273040"/>
          </a:xfrm>
          <a:prstGeom prst="rect">
            <a:avLst/>
          </a:prstGeom>
          <a:ln w="0">
            <a:noFill/>
          </a:ln>
        </p:spPr>
      </p:pic>
      <p:pic>
        <p:nvPicPr>
          <p:cNvPr id="460" name="Picture 2" descr=""/>
          <p:cNvPicPr/>
          <p:nvPr/>
        </p:nvPicPr>
        <p:blipFill>
          <a:blip r:embed="rId3"/>
          <a:srcRect l="18421" t="0" r="18421" b="0"/>
          <a:stretch/>
        </p:blipFill>
        <p:spPr>
          <a:xfrm>
            <a:off x="1092240" y="4019400"/>
            <a:ext cx="3854160" cy="2838240"/>
          </a:xfrm>
          <a:prstGeom prst="rect">
            <a:avLst/>
          </a:prstGeom>
          <a:ln w="0">
            <a:noFill/>
          </a:ln>
        </p:spPr>
      </p:pic>
      <p:sp>
        <p:nvSpPr>
          <p:cNvPr id="461" name="PlaceHolder 5"/>
          <p:cNvSpPr>
            <a:spLocks noGrp="1"/>
          </p:cNvSpPr>
          <p:nvPr>
            <p:ph/>
          </p:nvPr>
        </p:nvSpPr>
        <p:spPr>
          <a:xfrm>
            <a:off x="5760720" y="3127320"/>
            <a:ext cx="5275800" cy="1124280"/>
          </a:xfrm>
          <a:prstGeom prst="rect">
            <a:avLst/>
          </a:prstGeom>
          <a:noFill/>
          <a:ln w="0">
            <a:noFill/>
          </a:ln>
        </p:spPr>
        <p:txBody>
          <a:bodyPr anchor="t">
            <a:noAutofit/>
          </a:bodyPr>
          <a:p>
            <a:pPr>
              <a:lnSpc>
                <a:spcPct val="90000"/>
              </a:lnSpc>
              <a:spcBef>
                <a:spcPts val="1417"/>
              </a:spcBef>
              <a:buNone/>
            </a:pPr>
            <a:endParaRPr b="0" lang="fr-FR" sz="2800" spc="-1" strike="noStrike">
              <a:solidFill>
                <a:srgbClr val="000000"/>
              </a:solidFill>
              <a:latin typeface="Univers"/>
            </a:endParaRPr>
          </a:p>
        </p:txBody>
      </p:sp>
      <p:pic>
        <p:nvPicPr>
          <p:cNvPr id="462" name="Picture 2" descr=""/>
          <p:cNvPicPr/>
          <p:nvPr/>
        </p:nvPicPr>
        <p:blipFill>
          <a:blip r:embed="rId4"/>
          <a:srcRect l="14370" t="0" r="14370" b="0"/>
          <a:stretch/>
        </p:blipFill>
        <p:spPr>
          <a:xfrm>
            <a:off x="5491080" y="4019400"/>
            <a:ext cx="3119040" cy="24616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523880" y="1463040"/>
            <a:ext cx="9143640" cy="2340360"/>
          </a:xfrm>
          <a:prstGeom prst="rect">
            <a:avLst/>
          </a:prstGeom>
          <a:noFill/>
          <a:ln w="0">
            <a:noFill/>
          </a:ln>
        </p:spPr>
        <p:txBody>
          <a:bodyPr anchor="b">
            <a:normAutofit/>
          </a:bodyPr>
          <a:p>
            <a:pPr algn="ctr">
              <a:lnSpc>
                <a:spcPct val="90000"/>
              </a:lnSpc>
              <a:buNone/>
            </a:pPr>
            <a:r>
              <a:rPr b="1" lang="fr-FR" sz="6000" spc="-1" strike="noStrike" cap="all">
                <a:solidFill>
                  <a:srgbClr val="ffffff"/>
                </a:solidFill>
                <a:latin typeface="Univers"/>
              </a:rPr>
              <a:t>Méthodologie</a:t>
            </a:r>
            <a:endParaRPr b="0" lang="fr-FR" sz="6000" spc="-1" strike="noStrike">
              <a:solidFill>
                <a:srgbClr val="000000"/>
              </a:solidFill>
              <a:latin typeface="Univers"/>
            </a:endParaRPr>
          </a:p>
        </p:txBody>
      </p:sp>
      <p:sp>
        <p:nvSpPr>
          <p:cNvPr id="325" name="PlaceHolder 2"/>
          <p:cNvSpPr>
            <a:spLocks noGrp="1"/>
          </p:cNvSpPr>
          <p:nvPr>
            <p:ph type="subTitle"/>
          </p:nvPr>
        </p:nvSpPr>
        <p:spPr>
          <a:xfrm>
            <a:off x="1527120" y="3858840"/>
            <a:ext cx="9143640" cy="1325520"/>
          </a:xfrm>
          <a:prstGeom prst="rect">
            <a:avLst/>
          </a:prstGeom>
          <a:noFill/>
          <a:ln w="0">
            <a:noFill/>
          </a:ln>
        </p:spPr>
        <p:txBody>
          <a:bodyPr anchor="t">
            <a:noAutofit/>
          </a:bodyPr>
          <a:p>
            <a:pPr algn="ctr">
              <a:buNone/>
            </a:pPr>
            <a:endParaRPr b="0" lang="fr-FR"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27" name="PlaceHolder 2"/>
          <p:cNvSpPr>
            <a:spLocks noGrp="1"/>
          </p:cNvSpPr>
          <p:nvPr>
            <p:ph type="sldNum" idx="19"/>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18F534E3-10F3-4D68-A52D-AE7A142D79C4}" type="slidenum">
              <a:rPr b="1" lang="fr-FR" sz="1200" spc="97" strike="noStrike" cap="all">
                <a:solidFill>
                  <a:srgbClr val="243fff"/>
                </a:solidFill>
                <a:latin typeface="Univers"/>
              </a:rPr>
              <a:t>4</a:t>
            </a:fld>
            <a:endParaRPr b="0" lang="fr-FR" sz="1200" spc="-1" strike="noStrike">
              <a:latin typeface="Times New Roman"/>
            </a:endParaRPr>
          </a:p>
        </p:txBody>
      </p:sp>
      <p:sp>
        <p:nvSpPr>
          <p:cNvPr id="328" name="PlaceHolder 3"/>
          <p:cNvSpPr>
            <a:spLocks noGrp="1"/>
          </p:cNvSpPr>
          <p:nvPr>
            <p:ph/>
          </p:nvPr>
        </p:nvSpPr>
        <p:spPr>
          <a:xfrm>
            <a:off x="838080" y="1825560"/>
            <a:ext cx="10515240" cy="4350960"/>
          </a:xfrm>
          <a:prstGeom prst="rect">
            <a:avLst/>
          </a:prstGeom>
          <a:noFill/>
          <a:ln w="0">
            <a:noFill/>
          </a:ln>
        </p:spPr>
        <p:txBody>
          <a:bodyPr anchor="t">
            <a:normAutofit fontScale="79000"/>
          </a:bodyPr>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Récupération des fichiers de données mis à notre disposition</a:t>
            </a: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Installation d’une base de données Sqlite peuplée par les données mis à disposition à l’aide d’un programme Python.</a:t>
            </a: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Exploration préliminaire des données à l’aide d’un tableur.</a:t>
            </a: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Exploitation des données par requêtage Sql et à l’aide de l’outils Dbeaver.</a:t>
            </a: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Une fois les requêtes validées implémentation des réquêtes dans un NoteBook.</a:t>
            </a: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Les données issues des requêtes sont publiées sous forme de tableau ou de graphique.</a:t>
            </a:r>
            <a:endParaRPr b="0" lang="fr-FR" sz="2800" spc="-1" strike="noStrike">
              <a:solidFill>
                <a:srgbClr val="000000"/>
              </a:solidFill>
              <a:latin typeface="Univers"/>
            </a:endParaRPr>
          </a:p>
          <a:p>
            <a:pPr marL="228600" indent="-228600">
              <a:lnSpc>
                <a:spcPct val="90000"/>
              </a:lnSpc>
              <a:spcBef>
                <a:spcPts val="1001"/>
              </a:spcBef>
              <a:buClr>
                <a:srgbClr val="000000"/>
              </a:buClr>
              <a:buFont typeface="Arial"/>
              <a:buChar char="•"/>
            </a:pPr>
            <a:r>
              <a:rPr b="0" lang="fr-FR" sz="2800" spc="-1" strike="noStrike">
                <a:solidFill>
                  <a:srgbClr val="000000"/>
                </a:solidFill>
                <a:latin typeface="Univers"/>
              </a:rPr>
              <a:t>Des annotations sont ajouté le long du Notebook pour préciser le cheminement de l’analyse et d’en préciser les interprétations et  conclusions. </a:t>
            </a:r>
            <a:endParaRPr b="0" lang="fr-FR" sz="2800" spc="-1" strike="noStrike">
              <a:solidFill>
                <a:srgbClr val="000000"/>
              </a:solidFill>
              <a:latin typeface="Univers"/>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30" name="PlaceHolder 2"/>
          <p:cNvSpPr>
            <a:spLocks noGrp="1"/>
          </p:cNvSpPr>
          <p:nvPr>
            <p:ph type="sldNum" idx="20"/>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E6904CEE-D70D-4FF8-99D2-435A92433AEF}" type="slidenum">
              <a:rPr b="1" lang="fr-FR" sz="1200" spc="97" strike="noStrike" cap="all">
                <a:solidFill>
                  <a:srgbClr val="243fff"/>
                </a:solidFill>
                <a:latin typeface="Univers"/>
              </a:rPr>
              <a:t>5</a:t>
            </a:fld>
            <a:endParaRPr b="0" lang="fr-FR" sz="1200" spc="-1" strike="noStrike">
              <a:latin typeface="Times New Roman"/>
            </a:endParaRPr>
          </a:p>
        </p:txBody>
      </p:sp>
      <p:pic>
        <p:nvPicPr>
          <p:cNvPr id="331" name="" descr=""/>
          <p:cNvPicPr/>
          <p:nvPr/>
        </p:nvPicPr>
        <p:blipFill>
          <a:blip r:embed="rId1"/>
          <a:stretch/>
        </p:blipFill>
        <p:spPr>
          <a:xfrm rot="38400">
            <a:off x="477360" y="2886840"/>
            <a:ext cx="1248840" cy="1065960"/>
          </a:xfrm>
          <a:prstGeom prst="rect">
            <a:avLst/>
          </a:prstGeom>
          <a:ln w="0">
            <a:noFill/>
          </a:ln>
        </p:spPr>
      </p:pic>
      <p:sp>
        <p:nvSpPr>
          <p:cNvPr id="332" name=""/>
          <p:cNvSpPr txBox="1"/>
          <p:nvPr/>
        </p:nvSpPr>
        <p:spPr>
          <a:xfrm>
            <a:off x="900000" y="5580000"/>
            <a:ext cx="6480000" cy="65556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Récupération des données</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34" name="PlaceHolder 2"/>
          <p:cNvSpPr>
            <a:spLocks noGrp="1"/>
          </p:cNvSpPr>
          <p:nvPr>
            <p:ph type="sldNum" idx="21"/>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EBB92DC0-E6F0-4107-8327-F2D087D60676}" type="slidenum">
              <a:rPr b="1" lang="fr-FR" sz="1200" spc="97" strike="noStrike" cap="all">
                <a:solidFill>
                  <a:srgbClr val="243fff"/>
                </a:solidFill>
                <a:latin typeface="Univers"/>
              </a:rPr>
              <a:t>6</a:t>
            </a:fld>
            <a:endParaRPr b="0" lang="fr-FR" sz="1200" spc="-1" strike="noStrike">
              <a:latin typeface="Times New Roman"/>
            </a:endParaRPr>
          </a:p>
        </p:txBody>
      </p:sp>
      <p:pic>
        <p:nvPicPr>
          <p:cNvPr id="335" name="" descr=""/>
          <p:cNvPicPr/>
          <p:nvPr/>
        </p:nvPicPr>
        <p:blipFill>
          <a:blip r:embed="rId1"/>
          <a:stretch/>
        </p:blipFill>
        <p:spPr>
          <a:xfrm>
            <a:off x="2520000" y="1980000"/>
            <a:ext cx="1682280" cy="1080000"/>
          </a:xfrm>
          <a:prstGeom prst="rect">
            <a:avLst/>
          </a:prstGeom>
          <a:ln w="0">
            <a:noFill/>
          </a:ln>
        </p:spPr>
      </p:pic>
      <p:pic>
        <p:nvPicPr>
          <p:cNvPr id="336" name="" descr=""/>
          <p:cNvPicPr/>
          <p:nvPr/>
        </p:nvPicPr>
        <p:blipFill>
          <a:blip r:embed="rId2"/>
          <a:stretch/>
        </p:blipFill>
        <p:spPr>
          <a:xfrm>
            <a:off x="2520000" y="3917160"/>
            <a:ext cx="1996200" cy="1122840"/>
          </a:xfrm>
          <a:prstGeom prst="rect">
            <a:avLst/>
          </a:prstGeom>
          <a:ln w="0">
            <a:noFill/>
          </a:ln>
        </p:spPr>
      </p:pic>
      <p:pic>
        <p:nvPicPr>
          <p:cNvPr id="337" name="" descr=""/>
          <p:cNvPicPr/>
          <p:nvPr/>
        </p:nvPicPr>
        <p:blipFill>
          <a:blip r:embed="rId3"/>
          <a:stretch/>
        </p:blipFill>
        <p:spPr>
          <a:xfrm rot="38400">
            <a:off x="477360" y="2886840"/>
            <a:ext cx="1248840" cy="1065960"/>
          </a:xfrm>
          <a:prstGeom prst="rect">
            <a:avLst/>
          </a:prstGeom>
          <a:ln w="0">
            <a:noFill/>
          </a:ln>
        </p:spPr>
      </p:pic>
      <p:pic>
        <p:nvPicPr>
          <p:cNvPr id="338" name="" descr=""/>
          <p:cNvPicPr/>
          <p:nvPr/>
        </p:nvPicPr>
        <p:blipFill>
          <a:blip r:embed="rId4"/>
          <a:stretch/>
        </p:blipFill>
        <p:spPr>
          <a:xfrm>
            <a:off x="2520360" y="3917520"/>
            <a:ext cx="1996200" cy="1122840"/>
          </a:xfrm>
          <a:prstGeom prst="rect">
            <a:avLst/>
          </a:prstGeom>
          <a:ln w="0">
            <a:noFill/>
          </a:ln>
        </p:spPr>
      </p:pic>
      <p:sp>
        <p:nvSpPr>
          <p:cNvPr id="339" name=""/>
          <p:cNvSpPr txBox="1"/>
          <p:nvPr/>
        </p:nvSpPr>
        <p:spPr>
          <a:xfrm>
            <a:off x="900000" y="5580000"/>
            <a:ext cx="6480000" cy="65556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Installation et peuplement de la BD</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sp>
        <p:nvSpPr>
          <p:cNvPr id="341" name="PlaceHolder 2"/>
          <p:cNvSpPr>
            <a:spLocks noGrp="1"/>
          </p:cNvSpPr>
          <p:nvPr>
            <p:ph type="sldNum" idx="22"/>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CD6C2BF5-7729-4AB3-9AB5-553727B3B65A}" type="slidenum">
              <a:rPr b="1" lang="fr-FR" sz="1200" spc="97" strike="noStrike" cap="all">
                <a:solidFill>
                  <a:srgbClr val="243fff"/>
                </a:solidFill>
                <a:latin typeface="Univers"/>
              </a:rPr>
              <a:t>7</a:t>
            </a:fld>
            <a:endParaRPr b="0" lang="fr-FR" sz="1200" spc="-1" strike="noStrike">
              <a:latin typeface="Times New Roman"/>
            </a:endParaRPr>
          </a:p>
        </p:txBody>
      </p:sp>
      <p:pic>
        <p:nvPicPr>
          <p:cNvPr id="342" name="" descr=""/>
          <p:cNvPicPr/>
          <p:nvPr/>
        </p:nvPicPr>
        <p:blipFill>
          <a:blip r:embed="rId1"/>
          <a:stretch/>
        </p:blipFill>
        <p:spPr>
          <a:xfrm>
            <a:off x="2520000" y="1980000"/>
            <a:ext cx="1682280" cy="1080000"/>
          </a:xfrm>
          <a:prstGeom prst="rect">
            <a:avLst/>
          </a:prstGeom>
          <a:ln w="0">
            <a:noFill/>
          </a:ln>
        </p:spPr>
      </p:pic>
      <p:pic>
        <p:nvPicPr>
          <p:cNvPr id="343" name="" descr=""/>
          <p:cNvPicPr/>
          <p:nvPr/>
        </p:nvPicPr>
        <p:blipFill>
          <a:blip r:embed="rId2"/>
          <a:stretch/>
        </p:blipFill>
        <p:spPr>
          <a:xfrm>
            <a:off x="2520000" y="3917160"/>
            <a:ext cx="1996200" cy="1122840"/>
          </a:xfrm>
          <a:prstGeom prst="rect">
            <a:avLst/>
          </a:prstGeom>
          <a:ln w="0">
            <a:noFill/>
          </a:ln>
        </p:spPr>
      </p:pic>
      <p:pic>
        <p:nvPicPr>
          <p:cNvPr id="344" name="" descr=""/>
          <p:cNvPicPr/>
          <p:nvPr/>
        </p:nvPicPr>
        <p:blipFill>
          <a:blip r:embed="rId3"/>
          <a:stretch/>
        </p:blipFill>
        <p:spPr>
          <a:xfrm>
            <a:off x="5514120" y="1800000"/>
            <a:ext cx="1505880" cy="1260000"/>
          </a:xfrm>
          <a:prstGeom prst="rect">
            <a:avLst/>
          </a:prstGeom>
          <a:ln w="0">
            <a:noFill/>
          </a:ln>
        </p:spPr>
      </p:pic>
      <p:pic>
        <p:nvPicPr>
          <p:cNvPr id="345" name="" descr=""/>
          <p:cNvPicPr/>
          <p:nvPr/>
        </p:nvPicPr>
        <p:blipFill>
          <a:blip r:embed="rId4"/>
          <a:stretch/>
        </p:blipFill>
        <p:spPr>
          <a:xfrm>
            <a:off x="5447880" y="3872160"/>
            <a:ext cx="1752120" cy="1167840"/>
          </a:xfrm>
          <a:prstGeom prst="rect">
            <a:avLst/>
          </a:prstGeom>
          <a:ln w="0">
            <a:noFill/>
          </a:ln>
        </p:spPr>
      </p:pic>
      <p:pic>
        <p:nvPicPr>
          <p:cNvPr id="346" name="" descr=""/>
          <p:cNvPicPr/>
          <p:nvPr/>
        </p:nvPicPr>
        <p:blipFill>
          <a:blip r:embed="rId5"/>
          <a:stretch/>
        </p:blipFill>
        <p:spPr>
          <a:xfrm rot="38400">
            <a:off x="477360" y="2886840"/>
            <a:ext cx="1248840" cy="1065960"/>
          </a:xfrm>
          <a:prstGeom prst="rect">
            <a:avLst/>
          </a:prstGeom>
          <a:ln w="0">
            <a:noFill/>
          </a:ln>
        </p:spPr>
      </p:pic>
      <p:pic>
        <p:nvPicPr>
          <p:cNvPr id="347" name="" descr=""/>
          <p:cNvPicPr/>
          <p:nvPr/>
        </p:nvPicPr>
        <p:blipFill>
          <a:blip r:embed="rId6"/>
          <a:stretch/>
        </p:blipFill>
        <p:spPr>
          <a:xfrm>
            <a:off x="2520360" y="3917520"/>
            <a:ext cx="1996200" cy="1122840"/>
          </a:xfrm>
          <a:prstGeom prst="rect">
            <a:avLst/>
          </a:prstGeom>
          <a:ln w="0">
            <a:noFill/>
          </a:ln>
        </p:spPr>
      </p:pic>
      <p:sp>
        <p:nvSpPr>
          <p:cNvPr id="348" name=""/>
          <p:cNvSpPr txBox="1"/>
          <p:nvPr/>
        </p:nvSpPr>
        <p:spPr>
          <a:xfrm>
            <a:off x="900000" y="5580000"/>
            <a:ext cx="6480000" cy="65556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Exploration preliminaire des données</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pic>
        <p:nvPicPr>
          <p:cNvPr id="350" name="" descr=""/>
          <p:cNvPicPr/>
          <p:nvPr/>
        </p:nvPicPr>
        <p:blipFill>
          <a:blip r:embed="rId1"/>
          <a:stretch/>
        </p:blipFill>
        <p:spPr>
          <a:xfrm>
            <a:off x="7762680" y="3600000"/>
            <a:ext cx="1597320" cy="1597320"/>
          </a:xfrm>
          <a:prstGeom prst="rect">
            <a:avLst/>
          </a:prstGeom>
          <a:ln w="0">
            <a:noFill/>
          </a:ln>
        </p:spPr>
      </p:pic>
      <p:sp>
        <p:nvSpPr>
          <p:cNvPr id="351" name="PlaceHolder 2"/>
          <p:cNvSpPr>
            <a:spLocks noGrp="1"/>
          </p:cNvSpPr>
          <p:nvPr>
            <p:ph type="sldNum" idx="23"/>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B640FF1B-16D4-40D4-A596-96E73ED30C39}" type="slidenum">
              <a:rPr b="1" lang="fr-FR" sz="1200" spc="97" strike="noStrike" cap="all">
                <a:solidFill>
                  <a:srgbClr val="243fff"/>
                </a:solidFill>
                <a:latin typeface="Univers"/>
              </a:rPr>
              <a:t>8</a:t>
            </a:fld>
            <a:endParaRPr b="0" lang="fr-FR" sz="1200" spc="-1" strike="noStrike">
              <a:latin typeface="Times New Roman"/>
            </a:endParaRPr>
          </a:p>
        </p:txBody>
      </p:sp>
      <p:pic>
        <p:nvPicPr>
          <p:cNvPr id="352" name="" descr=""/>
          <p:cNvPicPr/>
          <p:nvPr/>
        </p:nvPicPr>
        <p:blipFill>
          <a:blip r:embed="rId2"/>
          <a:stretch/>
        </p:blipFill>
        <p:spPr>
          <a:xfrm>
            <a:off x="2520000" y="1980000"/>
            <a:ext cx="1682280" cy="1080000"/>
          </a:xfrm>
          <a:prstGeom prst="rect">
            <a:avLst/>
          </a:prstGeom>
          <a:ln w="0">
            <a:noFill/>
          </a:ln>
        </p:spPr>
      </p:pic>
      <p:pic>
        <p:nvPicPr>
          <p:cNvPr id="353" name="" descr=""/>
          <p:cNvPicPr/>
          <p:nvPr/>
        </p:nvPicPr>
        <p:blipFill>
          <a:blip r:embed="rId3"/>
          <a:stretch/>
        </p:blipFill>
        <p:spPr>
          <a:xfrm>
            <a:off x="2520000" y="3917160"/>
            <a:ext cx="1996200" cy="1122840"/>
          </a:xfrm>
          <a:prstGeom prst="rect">
            <a:avLst/>
          </a:prstGeom>
          <a:ln w="0">
            <a:noFill/>
          </a:ln>
        </p:spPr>
      </p:pic>
      <p:pic>
        <p:nvPicPr>
          <p:cNvPr id="354" name="" descr=""/>
          <p:cNvPicPr/>
          <p:nvPr/>
        </p:nvPicPr>
        <p:blipFill>
          <a:blip r:embed="rId4"/>
          <a:stretch/>
        </p:blipFill>
        <p:spPr>
          <a:xfrm>
            <a:off x="5514120" y="1800000"/>
            <a:ext cx="1505880" cy="1260000"/>
          </a:xfrm>
          <a:prstGeom prst="rect">
            <a:avLst/>
          </a:prstGeom>
          <a:ln w="0">
            <a:noFill/>
          </a:ln>
        </p:spPr>
      </p:pic>
      <p:pic>
        <p:nvPicPr>
          <p:cNvPr id="355" name="" descr=""/>
          <p:cNvPicPr/>
          <p:nvPr/>
        </p:nvPicPr>
        <p:blipFill>
          <a:blip r:embed="rId5"/>
          <a:stretch/>
        </p:blipFill>
        <p:spPr>
          <a:xfrm>
            <a:off x="5447880" y="3872160"/>
            <a:ext cx="1752120" cy="1167840"/>
          </a:xfrm>
          <a:prstGeom prst="rect">
            <a:avLst/>
          </a:prstGeom>
          <a:ln w="0">
            <a:noFill/>
          </a:ln>
        </p:spPr>
      </p:pic>
      <p:pic>
        <p:nvPicPr>
          <p:cNvPr id="356" name="" descr=""/>
          <p:cNvPicPr/>
          <p:nvPr/>
        </p:nvPicPr>
        <p:blipFill>
          <a:blip r:embed="rId6"/>
          <a:stretch/>
        </p:blipFill>
        <p:spPr>
          <a:xfrm rot="38400">
            <a:off x="477360" y="2886840"/>
            <a:ext cx="1248840" cy="1065960"/>
          </a:xfrm>
          <a:prstGeom prst="rect">
            <a:avLst/>
          </a:prstGeom>
          <a:ln w="0">
            <a:noFill/>
          </a:ln>
        </p:spPr>
      </p:pic>
      <p:pic>
        <p:nvPicPr>
          <p:cNvPr id="357" name="" descr=""/>
          <p:cNvPicPr/>
          <p:nvPr/>
        </p:nvPicPr>
        <p:blipFill>
          <a:blip r:embed="rId7"/>
          <a:stretch/>
        </p:blipFill>
        <p:spPr>
          <a:xfrm>
            <a:off x="7740000" y="2160000"/>
            <a:ext cx="1505880" cy="1260000"/>
          </a:xfrm>
          <a:prstGeom prst="rect">
            <a:avLst/>
          </a:prstGeom>
          <a:ln w="0">
            <a:noFill/>
          </a:ln>
        </p:spPr>
      </p:pic>
      <p:pic>
        <p:nvPicPr>
          <p:cNvPr id="358" name="" descr=""/>
          <p:cNvPicPr/>
          <p:nvPr/>
        </p:nvPicPr>
        <p:blipFill>
          <a:blip r:embed="rId8"/>
          <a:stretch/>
        </p:blipFill>
        <p:spPr>
          <a:xfrm>
            <a:off x="7973280" y="5273280"/>
            <a:ext cx="1386720" cy="1386720"/>
          </a:xfrm>
          <a:prstGeom prst="rect">
            <a:avLst/>
          </a:prstGeom>
          <a:ln w="0">
            <a:noFill/>
          </a:ln>
        </p:spPr>
      </p:pic>
      <p:pic>
        <p:nvPicPr>
          <p:cNvPr id="359" name="" descr=""/>
          <p:cNvPicPr/>
          <p:nvPr/>
        </p:nvPicPr>
        <p:blipFill>
          <a:blip r:embed="rId9"/>
          <a:stretch/>
        </p:blipFill>
        <p:spPr>
          <a:xfrm>
            <a:off x="2520360" y="3917520"/>
            <a:ext cx="1996200" cy="1122840"/>
          </a:xfrm>
          <a:prstGeom prst="rect">
            <a:avLst/>
          </a:prstGeom>
          <a:ln w="0">
            <a:noFill/>
          </a:ln>
        </p:spPr>
      </p:pic>
      <p:pic>
        <p:nvPicPr>
          <p:cNvPr id="360" name="" descr=""/>
          <p:cNvPicPr/>
          <p:nvPr/>
        </p:nvPicPr>
        <p:blipFill>
          <a:blip r:embed="rId10"/>
          <a:stretch/>
        </p:blipFill>
        <p:spPr>
          <a:xfrm>
            <a:off x="7380000" y="540000"/>
            <a:ext cx="1996200" cy="1122840"/>
          </a:xfrm>
          <a:prstGeom prst="rect">
            <a:avLst/>
          </a:prstGeom>
          <a:ln w="0">
            <a:noFill/>
          </a:ln>
        </p:spPr>
      </p:pic>
      <p:sp>
        <p:nvSpPr>
          <p:cNvPr id="361" name=""/>
          <p:cNvSpPr txBox="1"/>
          <p:nvPr/>
        </p:nvSpPr>
        <p:spPr>
          <a:xfrm>
            <a:off x="900000" y="5400000"/>
            <a:ext cx="7073280" cy="1340640"/>
          </a:xfrm>
          <a:prstGeom prst="rect">
            <a:avLst/>
          </a:prstGeom>
          <a:noFill/>
          <a:ln w="0">
            <a:noFill/>
          </a:ln>
        </p:spPr>
        <p:txBody>
          <a:bodyPr lIns="90000" rIns="90000" tIns="45000" bIns="45000" anchor="t">
            <a:noAutofit/>
          </a:bodyPr>
          <a:p>
            <a:pPr>
              <a:lnSpc>
                <a:spcPct val="90000"/>
              </a:lnSpc>
              <a:spcBef>
                <a:spcPts val="1001"/>
              </a:spcBef>
              <a:buNone/>
            </a:pPr>
            <a:r>
              <a:rPr b="0" lang="fr-FR" sz="2400" spc="-1" strike="noStrike">
                <a:solidFill>
                  <a:srgbClr val="000000"/>
                </a:solidFill>
                <a:latin typeface="Univers"/>
              </a:rPr>
              <a:t>Exploitation des données</a:t>
            </a:r>
            <a:endParaRPr b="0" lang="fr-FR" sz="2400" spc="-1" strike="noStrike">
              <a:latin typeface="Arial"/>
            </a:endParaRPr>
          </a:p>
          <a:p>
            <a:pPr>
              <a:lnSpc>
                <a:spcPct val="90000"/>
              </a:lnSpc>
              <a:spcBef>
                <a:spcPts val="1001"/>
              </a:spcBef>
              <a:buNone/>
            </a:pPr>
            <a:r>
              <a:rPr b="0" lang="fr-FR" sz="2400" spc="-1" strike="noStrike">
                <a:solidFill>
                  <a:srgbClr val="000000"/>
                </a:solidFill>
                <a:latin typeface="Univers"/>
              </a:rPr>
              <a:t>Après validation des requêtes et implémentation de celle-ci dans un Notebook.</a:t>
            </a:r>
            <a:endParaRPr b="0" lang="fr-FR"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pPr>
            <a:r>
              <a:rPr b="0" lang="fr-FR" sz="5400" spc="-1" strike="noStrike">
                <a:solidFill>
                  <a:srgbClr val="000000"/>
                </a:solidFill>
                <a:latin typeface="Univers"/>
              </a:rPr>
              <a:t>Méthodologie</a:t>
            </a:r>
            <a:endParaRPr b="0" lang="fr-FR" sz="5400" spc="-1" strike="noStrike">
              <a:solidFill>
                <a:srgbClr val="000000"/>
              </a:solidFill>
              <a:latin typeface="Univers"/>
            </a:endParaRPr>
          </a:p>
        </p:txBody>
      </p:sp>
      <p:pic>
        <p:nvPicPr>
          <p:cNvPr id="363" name="" descr=""/>
          <p:cNvPicPr/>
          <p:nvPr/>
        </p:nvPicPr>
        <p:blipFill>
          <a:blip r:embed="rId1"/>
          <a:stretch/>
        </p:blipFill>
        <p:spPr>
          <a:xfrm>
            <a:off x="7762680" y="3600000"/>
            <a:ext cx="1597320" cy="1597320"/>
          </a:xfrm>
          <a:prstGeom prst="rect">
            <a:avLst/>
          </a:prstGeom>
          <a:ln w="0">
            <a:noFill/>
          </a:ln>
        </p:spPr>
      </p:pic>
      <p:sp>
        <p:nvSpPr>
          <p:cNvPr id="364" name="PlaceHolder 2"/>
          <p:cNvSpPr>
            <a:spLocks noGrp="1"/>
          </p:cNvSpPr>
          <p:nvPr>
            <p:ph type="sldNum" idx="24"/>
          </p:nvPr>
        </p:nvSpPr>
        <p:spPr>
          <a:xfrm>
            <a:off x="8610480" y="6356520"/>
            <a:ext cx="2742840" cy="364680"/>
          </a:xfrm>
          <a:prstGeom prst="rect">
            <a:avLst/>
          </a:prstGeom>
          <a:noFill/>
          <a:ln w="0">
            <a:noFill/>
          </a:ln>
        </p:spPr>
        <p:txBody>
          <a:bodyPr anchor="ctr">
            <a:noAutofit/>
          </a:bodyPr>
          <a:lstStyle>
            <a:lvl1pPr algn="r">
              <a:lnSpc>
                <a:spcPct val="100000"/>
              </a:lnSpc>
              <a:buNone/>
              <a:defRPr b="1" lang="fr-FR" sz="1200" spc="97" strike="noStrike" cap="all">
                <a:solidFill>
                  <a:srgbClr val="243fff"/>
                </a:solidFill>
                <a:latin typeface="Univers"/>
              </a:defRPr>
            </a:lvl1pPr>
          </a:lstStyle>
          <a:p>
            <a:pPr algn="r">
              <a:lnSpc>
                <a:spcPct val="100000"/>
              </a:lnSpc>
              <a:buNone/>
            </a:pPr>
            <a:fld id="{9DFEA41A-3C60-497A-AD2D-A468248A6081}" type="slidenum">
              <a:rPr b="1" lang="fr-FR" sz="1200" spc="97" strike="noStrike" cap="all">
                <a:solidFill>
                  <a:srgbClr val="243fff"/>
                </a:solidFill>
                <a:latin typeface="Univers"/>
              </a:rPr>
              <a:t>9</a:t>
            </a:fld>
            <a:endParaRPr b="0" lang="fr-FR" sz="1200" spc="-1" strike="noStrike">
              <a:latin typeface="Times New Roman"/>
            </a:endParaRPr>
          </a:p>
        </p:txBody>
      </p:sp>
      <p:pic>
        <p:nvPicPr>
          <p:cNvPr id="365" name="" descr=""/>
          <p:cNvPicPr/>
          <p:nvPr/>
        </p:nvPicPr>
        <p:blipFill>
          <a:blip r:embed="rId2"/>
          <a:stretch/>
        </p:blipFill>
        <p:spPr>
          <a:xfrm>
            <a:off x="2520000" y="1980000"/>
            <a:ext cx="1682280" cy="1080000"/>
          </a:xfrm>
          <a:prstGeom prst="rect">
            <a:avLst/>
          </a:prstGeom>
          <a:ln w="0">
            <a:noFill/>
          </a:ln>
        </p:spPr>
      </p:pic>
      <p:pic>
        <p:nvPicPr>
          <p:cNvPr id="366" name="" descr=""/>
          <p:cNvPicPr/>
          <p:nvPr/>
        </p:nvPicPr>
        <p:blipFill>
          <a:blip r:embed="rId3"/>
          <a:stretch/>
        </p:blipFill>
        <p:spPr>
          <a:xfrm>
            <a:off x="2520000" y="3917160"/>
            <a:ext cx="1996200" cy="1122840"/>
          </a:xfrm>
          <a:prstGeom prst="rect">
            <a:avLst/>
          </a:prstGeom>
          <a:ln w="0">
            <a:noFill/>
          </a:ln>
        </p:spPr>
      </p:pic>
      <p:pic>
        <p:nvPicPr>
          <p:cNvPr id="367" name="" descr=""/>
          <p:cNvPicPr/>
          <p:nvPr/>
        </p:nvPicPr>
        <p:blipFill>
          <a:blip r:embed="rId4"/>
          <a:stretch/>
        </p:blipFill>
        <p:spPr>
          <a:xfrm>
            <a:off x="5514120" y="1800000"/>
            <a:ext cx="1505880" cy="1260000"/>
          </a:xfrm>
          <a:prstGeom prst="rect">
            <a:avLst/>
          </a:prstGeom>
          <a:ln w="0">
            <a:noFill/>
          </a:ln>
        </p:spPr>
      </p:pic>
      <p:pic>
        <p:nvPicPr>
          <p:cNvPr id="368" name="" descr=""/>
          <p:cNvPicPr/>
          <p:nvPr/>
        </p:nvPicPr>
        <p:blipFill>
          <a:blip r:embed="rId5"/>
          <a:stretch/>
        </p:blipFill>
        <p:spPr>
          <a:xfrm>
            <a:off x="5447880" y="3872160"/>
            <a:ext cx="1752120" cy="1167840"/>
          </a:xfrm>
          <a:prstGeom prst="rect">
            <a:avLst/>
          </a:prstGeom>
          <a:ln w="0">
            <a:noFill/>
          </a:ln>
        </p:spPr>
      </p:pic>
      <p:pic>
        <p:nvPicPr>
          <p:cNvPr id="369" name="" descr=""/>
          <p:cNvPicPr/>
          <p:nvPr/>
        </p:nvPicPr>
        <p:blipFill>
          <a:blip r:embed="rId6"/>
          <a:stretch/>
        </p:blipFill>
        <p:spPr>
          <a:xfrm rot="38400">
            <a:off x="477360" y="2886840"/>
            <a:ext cx="1248840" cy="1065960"/>
          </a:xfrm>
          <a:prstGeom prst="rect">
            <a:avLst/>
          </a:prstGeom>
          <a:ln w="0">
            <a:noFill/>
          </a:ln>
        </p:spPr>
      </p:pic>
      <p:pic>
        <p:nvPicPr>
          <p:cNvPr id="370" name="" descr=""/>
          <p:cNvPicPr/>
          <p:nvPr/>
        </p:nvPicPr>
        <p:blipFill>
          <a:blip r:embed="rId7"/>
          <a:stretch/>
        </p:blipFill>
        <p:spPr>
          <a:xfrm>
            <a:off x="7740000" y="2160000"/>
            <a:ext cx="1505880" cy="1260000"/>
          </a:xfrm>
          <a:prstGeom prst="rect">
            <a:avLst/>
          </a:prstGeom>
          <a:ln w="0">
            <a:noFill/>
          </a:ln>
        </p:spPr>
      </p:pic>
      <p:pic>
        <p:nvPicPr>
          <p:cNvPr id="371" name="" descr=""/>
          <p:cNvPicPr/>
          <p:nvPr/>
        </p:nvPicPr>
        <p:blipFill>
          <a:blip r:embed="rId8"/>
          <a:stretch/>
        </p:blipFill>
        <p:spPr>
          <a:xfrm>
            <a:off x="7973280" y="5273280"/>
            <a:ext cx="1386720" cy="1386720"/>
          </a:xfrm>
          <a:prstGeom prst="rect">
            <a:avLst/>
          </a:prstGeom>
          <a:ln w="0">
            <a:noFill/>
          </a:ln>
        </p:spPr>
      </p:pic>
      <p:pic>
        <p:nvPicPr>
          <p:cNvPr id="372" name="" descr=""/>
          <p:cNvPicPr/>
          <p:nvPr/>
        </p:nvPicPr>
        <p:blipFill>
          <a:blip r:embed="rId9"/>
          <a:stretch/>
        </p:blipFill>
        <p:spPr>
          <a:xfrm>
            <a:off x="2520360" y="3917520"/>
            <a:ext cx="1996200" cy="1122840"/>
          </a:xfrm>
          <a:prstGeom prst="rect">
            <a:avLst/>
          </a:prstGeom>
          <a:ln w="0">
            <a:noFill/>
          </a:ln>
        </p:spPr>
      </p:pic>
      <p:pic>
        <p:nvPicPr>
          <p:cNvPr id="373" name="" descr=""/>
          <p:cNvPicPr/>
          <p:nvPr/>
        </p:nvPicPr>
        <p:blipFill>
          <a:blip r:embed="rId10"/>
          <a:stretch/>
        </p:blipFill>
        <p:spPr>
          <a:xfrm>
            <a:off x="7380000" y="540000"/>
            <a:ext cx="1996200" cy="1122840"/>
          </a:xfrm>
          <a:prstGeom prst="rect">
            <a:avLst/>
          </a:prstGeom>
          <a:ln w="0">
            <a:noFill/>
          </a:ln>
        </p:spPr>
      </p:pic>
      <p:pic>
        <p:nvPicPr>
          <p:cNvPr id="374" name="" descr=""/>
          <p:cNvPicPr/>
          <p:nvPr/>
        </p:nvPicPr>
        <p:blipFill>
          <a:blip r:embed="rId11"/>
          <a:stretch/>
        </p:blipFill>
        <p:spPr>
          <a:xfrm>
            <a:off x="10102680" y="922680"/>
            <a:ext cx="1597320" cy="1597320"/>
          </a:xfrm>
          <a:prstGeom prst="rect">
            <a:avLst/>
          </a:prstGeom>
          <a:ln w="0">
            <a:noFill/>
          </a:ln>
        </p:spPr>
      </p:pic>
      <p:pic>
        <p:nvPicPr>
          <p:cNvPr id="375" name="" descr=""/>
          <p:cNvPicPr/>
          <p:nvPr/>
        </p:nvPicPr>
        <p:blipFill>
          <a:blip r:embed="rId12"/>
          <a:stretch/>
        </p:blipFill>
        <p:spPr>
          <a:xfrm>
            <a:off x="10260000" y="2700000"/>
            <a:ext cx="1235160" cy="1266120"/>
          </a:xfrm>
          <a:prstGeom prst="rect">
            <a:avLst/>
          </a:prstGeom>
          <a:ln w="0">
            <a:noFill/>
          </a:ln>
        </p:spPr>
      </p:pic>
      <p:pic>
        <p:nvPicPr>
          <p:cNvPr id="376" name="" descr=""/>
          <p:cNvPicPr/>
          <p:nvPr/>
        </p:nvPicPr>
        <p:blipFill>
          <a:blip r:embed="rId13"/>
          <a:stretch/>
        </p:blipFill>
        <p:spPr>
          <a:xfrm>
            <a:off x="10104840" y="4320000"/>
            <a:ext cx="1595160" cy="1595160"/>
          </a:xfrm>
          <a:prstGeom prst="rect">
            <a:avLst/>
          </a:prstGeom>
          <a:ln w="0">
            <a:noFill/>
          </a:ln>
        </p:spPr>
      </p:pic>
      <p:sp>
        <p:nvSpPr>
          <p:cNvPr id="377" name=""/>
          <p:cNvSpPr txBox="1"/>
          <p:nvPr/>
        </p:nvSpPr>
        <p:spPr>
          <a:xfrm>
            <a:off x="900000" y="5580360"/>
            <a:ext cx="6480000" cy="959400"/>
          </a:xfrm>
          <a:prstGeom prst="rect">
            <a:avLst/>
          </a:prstGeom>
          <a:noFill/>
          <a:ln w="0">
            <a:noFill/>
          </a:ln>
        </p:spPr>
        <p:txBody>
          <a:bodyPr lIns="90000" rIns="90000" tIns="45000" bIns="45000" anchor="t">
            <a:noAutofit/>
          </a:bodyPr>
          <a:p>
            <a:pPr>
              <a:lnSpc>
                <a:spcPct val="90000"/>
              </a:lnSpc>
              <a:spcBef>
                <a:spcPts val="1001"/>
              </a:spcBef>
              <a:buNone/>
            </a:pPr>
            <a:r>
              <a:rPr b="0" lang="fr-FR" sz="2800" spc="-1" strike="noStrike">
                <a:solidFill>
                  <a:srgbClr val="000000"/>
                </a:solidFill>
                <a:latin typeface="Univers"/>
              </a:rPr>
              <a:t>Repporting sous forme de tables et de graphiques. Bilans et conclusion.</a:t>
            </a:r>
            <a:endParaRPr b="0" lang="fr-FR"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{3B8235F7-0858-49E1-B16F-231F330C695C}tf89338750_win32</Template>
  <TotalTime>156</TotalTime>
  <Application>LibreOffice/7.3.7.2$Linux_X86_64 LibreOffice_project/30$Build-2</Application>
  <AppVersion>15.0000</AppVersion>
  <Words>725</Words>
  <Paragraphs>112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2023-01-12T20:42:50Z</dcterms:created>
  <dc:creator>Aires Caldeira</dc:creator>
  <dc:description/>
  <dc:language>fr-FR</dc:language>
  <cp:lastModifiedBy/>
  <dcterms:modified xsi:type="dcterms:W3CDTF">2023-01-13T13:20:29Z</dcterms:modified>
  <cp:revision>14</cp:revision>
  <dc:subject/>
  <dc:title>Projet FAO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15</vt:i4>
  </property>
  <property fmtid="{D5CDD505-2E9C-101B-9397-08002B2CF9AE}" pid="4" name="PresentationFormat">
    <vt:lpwstr>Grand écran</vt:lpwstr>
  </property>
  <property fmtid="{D5CDD505-2E9C-101B-9397-08002B2CF9AE}" pid="5" name="Slides">
    <vt:i4>21</vt:i4>
  </property>
</Properties>
</file>